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3" r:id="rId7"/>
    <p:sldId id="270" r:id="rId8"/>
    <p:sldId id="261" r:id="rId9"/>
    <p:sldId id="264" r:id="rId10"/>
    <p:sldId id="265" r:id="rId11"/>
    <p:sldId id="262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D1B-6B45-433D-A554-19B098AAC5B1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2685-9C96-4CD1-AE35-6F44E9966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D1B-6B45-433D-A554-19B098AAC5B1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2685-9C96-4CD1-AE35-6F44E9966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D1B-6B45-433D-A554-19B098AAC5B1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2685-9C96-4CD1-AE35-6F44E9966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D1B-6B45-433D-A554-19B098AAC5B1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2685-9C96-4CD1-AE35-6F44E9966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D1B-6B45-433D-A554-19B098AAC5B1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2685-9C96-4CD1-AE35-6F44E9966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D1B-6B45-433D-A554-19B098AAC5B1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2685-9C96-4CD1-AE35-6F44E9966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D1B-6B45-433D-A554-19B098AAC5B1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2685-9C96-4CD1-AE35-6F44E9966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D1B-6B45-433D-A554-19B098AAC5B1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2685-9C96-4CD1-AE35-6F44E9966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D1B-6B45-433D-A554-19B098AAC5B1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2685-9C96-4CD1-AE35-6F44E9966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D1B-6B45-433D-A554-19B098AAC5B1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2685-9C96-4CD1-AE35-6F44E9966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9D1B-6B45-433D-A554-19B098AAC5B1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2685-9C96-4CD1-AE35-6F44E99668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E9D1B-6B45-433D-A554-19B098AAC5B1}" type="datetimeFigureOut">
              <a:rPr lang="ru-RU" smtClean="0"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2685-9C96-4CD1-AE35-6F44E99668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24744"/>
            <a:ext cx="9144000" cy="44935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Презентация к уроку физкультуры</a:t>
            </a:r>
          </a:p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 тему: </a:t>
            </a:r>
          </a:p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«Легкая атлетика» теория</a:t>
            </a:r>
          </a:p>
          <a:p>
            <a:pPr algn="ctr"/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Учитель физической </a:t>
            </a:r>
            <a:r>
              <a:rPr lang="ru-RU" sz="16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культуры Бауль уулу Акбар 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1549" y="-2738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047502"/>
            <a:ext cx="56166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Моментом вертикали называют момент начала обгона маховой ноги опорной. Скорость в спортивной ходьбе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вдвое-втрое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выше, чем в обычной и достигает 14-16 км/час. Рекорды в спортивной ходьбе регистрируются на дорожке стадиона не более 500 м на дистанциях от 3-х км до результатов суточной ходьбы (более 200 км). Высшие достижения регистрируются на шоссе. На крупнейших соревнованиях мужчины идут 20 км и 50 км, а женщины идут 20 км.</a:t>
            </a:r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88640"/>
            <a:ext cx="3037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Ходьба</a:t>
            </a:r>
          </a:p>
        </p:txBody>
      </p:sp>
      <p:pic>
        <p:nvPicPr>
          <p:cNvPr id="32770" name="Picture 2" descr="http://kotikit.ru/wp-content/uploads/2012/01/polza-xod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050438" cy="483042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riginal.jpg (640×427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824199" cy="3456384"/>
          </a:xfrm>
          <a:prstGeom prst="rect">
            <a:avLst/>
          </a:prstGeom>
          <a:noFill/>
        </p:spPr>
      </p:pic>
      <p:pic>
        <p:nvPicPr>
          <p:cNvPr id="2054" name="Picture 6" descr="http://elitefon.ru/pic/201504/2560x1600/elitefon.ru-39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879" y="2780928"/>
            <a:ext cx="3677609" cy="35283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33925" y="188640"/>
            <a:ext cx="15456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БЕГ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160165"/>
            <a:ext cx="84969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	Бег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занимает наибольшую часть программы легкой атлетики и имеет 4 разновидности: гладкий бег, бег с препятствиями (искусственными и естественными), эстафетный бег.</a:t>
            </a:r>
          </a:p>
        </p:txBody>
      </p:sp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31246" y="188640"/>
            <a:ext cx="35509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Прыжки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0165"/>
            <a:ext cx="85689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	Прыжки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легкой атлетике проводятся в длину, в длину тройным, в высоту и в высоту с шестом, как для мужчин, так и для женщин. Результат фиксируется в метрах и сантиметрах.</a:t>
            </a:r>
          </a:p>
        </p:txBody>
      </p:sp>
      <p:pic>
        <p:nvPicPr>
          <p:cNvPr id="31746" name="Picture 2" descr="прыжки с шесто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587175" cy="3456384"/>
          </a:xfrm>
          <a:prstGeom prst="rect">
            <a:avLst/>
          </a:prstGeom>
          <a:noFill/>
        </p:spPr>
      </p:pic>
      <p:pic>
        <p:nvPicPr>
          <p:cNvPr id="31756" name="Picture 12" descr="http://odusshlvs.ru/images/sampledata/2745_BnH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80928"/>
            <a:ext cx="3960440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4224" y="188640"/>
            <a:ext cx="3805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Метания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71895"/>
            <a:ext cx="583264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метания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входят: толкание ядра весом 7257 г для мужчин и 4000 г – для женщин, метание молота такого же веса, метание копья (800 г и 600 г), метание диска (2 кг и 1 кг), гранаты (700 г и 500 г) и теннисного мяча. Последние два вида являются вспомогательными для обучения метанию копья. Во всех видах метаний производится предварительный разгон снаряда, позволяющий увеличить скорость снаряда при отрыве от рук метателя (вылете).</a:t>
            </a:r>
          </a:p>
        </p:txBody>
      </p:sp>
      <p:pic>
        <p:nvPicPr>
          <p:cNvPr id="30722" name="Picture 2" descr="http://xn--80aaabr8aofeeduk5r.xn--p1ai/upload/iblock/9aa/9aa270bffd25ba18dc2b726f3b1e0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933056"/>
            <a:ext cx="2664296" cy="2552896"/>
          </a:xfrm>
          <a:prstGeom prst="rect">
            <a:avLst/>
          </a:prstGeom>
          <a:noFill/>
        </p:spPr>
      </p:pic>
      <p:pic>
        <p:nvPicPr>
          <p:cNvPr id="30724" name="Picture 4" descr="http://myathleticlife.com/wp-content/uploads/2011/09/Mike-Hazle-a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24744"/>
            <a:ext cx="2664296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9063" y="188640"/>
            <a:ext cx="5215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Многоборья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52736"/>
            <a:ext cx="84249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Легкоатлетические 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многоборья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включают много видов легкой атлетики. Классическое мужское десятиборье – это бег на 100, 400, 1500 м, 110 м с барьерами, прыжки в высоту, с шестом, в длину, метание копья, диска, толкание ядра. Классическое женское семиборье – это бег 100 м с барьерами, 200 м, 800 м, прыжки в длину и в высоту, метание копья и толкание ядра. Результат определяется в очках, подсчет которых идет по специальной таблице.</a:t>
            </a:r>
          </a:p>
        </p:txBody>
      </p:sp>
    </p:spTree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73422"/>
            <a:ext cx="88085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6626" name="Picture 2" descr="http://cp12.nevsepic.com.ua/57/1354219984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17032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las-olimpiadas-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149080"/>
            <a:ext cx="622935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101283" y="260648"/>
            <a:ext cx="6865534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Легкая атлетика</a:t>
            </a:r>
            <a:endParaRPr lang="ru-RU" sz="5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51520" y="1412776"/>
            <a:ext cx="8496944" cy="367240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Лёгкая атлетика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— совокупность видов спорта, включающая бег, ходьбу, прыжки и метания. Объединяет следующие дисциплины: беговые виды, спортивную ходьбу, технические виды (прыжки и метания), многоборья, пробеги (бег по шоссе) и кроссы (бег по пересечённой местности). 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88640"/>
            <a:ext cx="7298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Легкая атлетика </a:t>
            </a:r>
            <a:endParaRPr lang="ru-RU" sz="5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5496" y="1268760"/>
            <a:ext cx="8784976" cy="230425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Легкая атлетика – один из самых популярных видов</a:t>
            </a:r>
            <a:r>
              <a:rPr kumimoji="0" lang="ru-R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спорта, если не сказать больше. Ведь в широких кругах любителей спорта она носит титул – 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Королева спорта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C:\Users\Admin\Desktop\00382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2234">
            <a:off x="281611" y="3374398"/>
            <a:ext cx="4844724" cy="27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Admin\Desktop\248f2f241fe7584dfb492966acfac1f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8884">
            <a:off x="4888095" y="3453424"/>
            <a:ext cx="4063799" cy="280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88640"/>
            <a:ext cx="3676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5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11964"/>
            <a:ext cx="87849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Лёгкая атлетика считается очень древним видом спорта, об этом говорят повсеместные археологические находки (монеты, вазы, скульптуры и т.д.). Самым древним из легкоатлетических видов является бег. Кстати, бег осуществлялся на дистанцию, равную одному стадию — ста девяносто двум метрам. Именно от этого названия произошло слово стадион. 	</a:t>
            </a:r>
          </a:p>
        </p:txBody>
      </p:sp>
      <p:pic>
        <p:nvPicPr>
          <p:cNvPr id="5122" name="Picture 2" descr="http://www.storiedisport.it/wp-content/uploads/2012/08/runn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995581"/>
            <a:ext cx="3066378" cy="2529763"/>
          </a:xfrm>
          <a:prstGeom prst="rect">
            <a:avLst/>
          </a:prstGeom>
          <a:noFill/>
        </p:spPr>
      </p:pic>
      <p:pic>
        <p:nvPicPr>
          <p:cNvPr id="5124" name="Picture 4" descr="http://www.savok.org/uploads/posts/2009-10/1256836415_shepelev-3157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45024"/>
            <a:ext cx="4464496" cy="29078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71895"/>
            <a:ext cx="82809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Древние греки называли все физические упражнения атлетикой, которую в свою очередь было принято делить на «легкую» и «тяжелую». К легкой атлетике они относили упражнения, развивающие ловкость и выносливость (бег, прыжки, стрельба из лука, плавание и т.д.). Соответственно все упражнения, которые развивали силу, относились к «тяжелой» атлетике.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188640"/>
            <a:ext cx="3676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5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 descr="http://www.bowmania.ru/coppermine/albums/Archery_Lady/1908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://www.bowmania.ru/coppermine/albums/Archery_Lady/1908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http://www.bowmania.ru/coppermine/albums/Archery_Lady/1908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2" name="Picture 10" descr="http://kykyryzo.ru/wp-content/uploads/2014/05/5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3600400" cy="2592288"/>
          </a:xfrm>
          <a:prstGeom prst="rect">
            <a:avLst/>
          </a:prstGeom>
          <a:noFill/>
        </p:spPr>
      </p:pic>
      <p:pic>
        <p:nvPicPr>
          <p:cNvPr id="33804" name="Picture 12" descr="http://images.webpark.ru/uploads54/120810/Olympic_games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93096"/>
            <a:ext cx="3816391" cy="22322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АМИНА\IA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80928"/>
            <a:ext cx="5424604" cy="3744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124744"/>
            <a:ext cx="87129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Руководящий орган — Международная ассоциация легкоатлетических федераций (ИААФ), создана в 1912 году и объединяет 212 национальных федераций (на 2011 год). ИААФ даёт следующее определение термину «лёгкая атлетика»: «соревнования на стадионе, бег по шоссе, спортивная ходьба, кросс и бег по горам (горный бег)»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71942" y="188640"/>
            <a:ext cx="5532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организация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2506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Правила Легкой атлетики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36229"/>
            <a:ext cx="842493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	Победителем в легкоатлетических соревнованиях считается спортсмен или команда, показавшие наилучший результат в финальных забегах или финальных попытках технических дисциплин.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56992"/>
            <a:ext cx="61206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Беговые виды лёгкой атлетики, как правило, разбиваются на несколько этапов: квалификация; ¼ финала; ½ финала; финал. 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Количество участников соревнований определяется регламентом соревнований, при этом мужчины и женщины не участвуют в общих стартах.</a:t>
            </a:r>
          </a:p>
        </p:txBody>
      </p:sp>
      <p:pic>
        <p:nvPicPr>
          <p:cNvPr id="27654" name="Picture 6" descr="http://fotoloop.ru/images/497437_vidy-pryzhkov-v-legkoi-atlet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356992"/>
            <a:ext cx="2520280" cy="31683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Виды Легкой Атлетики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9010" y="1916832"/>
            <a:ext cx="285495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Ходьба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Бег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Прыжки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Метания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Многоборья</a:t>
            </a:r>
          </a:p>
        </p:txBody>
      </p:sp>
      <p:sp>
        <p:nvSpPr>
          <p:cNvPr id="3074" name="AutoShape 2" descr="running.jpg (5134×3423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im0-tub-ru.yandex.net/i?id=4b9cb42aafca7d36beb37092371b81ca&amp;n=33&amp;h=215&amp;w=3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77072"/>
            <a:ext cx="3581978" cy="2232248"/>
          </a:xfrm>
          <a:prstGeom prst="rect">
            <a:avLst/>
          </a:prstGeom>
          <a:noFill/>
        </p:spPr>
      </p:pic>
      <p:sp>
        <p:nvSpPr>
          <p:cNvPr id="3080" name="AutoShape 8" descr="https://minsport.astrobl.ru/special/sites/default/files/134487098750225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minsport.astrobl.ru/special/sites/default/files/1344870987502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4392488" cy="43961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iles.vm.ru/photo/vecherka/2012/08/file661fzlumowktblrb2hj_800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89040"/>
            <a:ext cx="3384376" cy="2730004"/>
          </a:xfrm>
          <a:prstGeom prst="rect">
            <a:avLst/>
          </a:prstGeom>
          <a:noFill/>
        </p:spPr>
      </p:pic>
      <p:pic>
        <p:nvPicPr>
          <p:cNvPr id="21508" name="Picture 4" descr="http://womanclub.in.ua/wp-content/uploads/2015/02/walk02-530x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96752"/>
            <a:ext cx="3312368" cy="25922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87824" y="188640"/>
            <a:ext cx="30378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Ходьба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91518"/>
            <a:ext cx="51845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	Спортивная ходьба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по технике движений отличается от всех видов ходьбы постановкой выпрямленной в коленном суставе ноги. Однако, общим для всех видов ходьбы является постоянный контакт ноги с грунтом одной или двух ног одновременно. За появление фазы полета скороходы дисквалифицируются намного чаще, чем за другую наказуемую ошибку, когда согнута опорная нога ходока в момент вертикали. </a:t>
            </a:r>
          </a:p>
        </p:txBody>
      </p:sp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229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996507566868</cp:lastModifiedBy>
  <cp:revision>31</cp:revision>
  <dcterms:created xsi:type="dcterms:W3CDTF">2017-02-08T17:21:31Z</dcterms:created>
  <dcterms:modified xsi:type="dcterms:W3CDTF">2020-11-01T09:58:40Z</dcterms:modified>
</cp:coreProperties>
</file>