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8"/>
  </p:notesMasterIdLst>
  <p:sldIdLst>
    <p:sldId id="258" r:id="rId2"/>
    <p:sldId id="278" r:id="rId3"/>
    <p:sldId id="279" r:id="rId4"/>
    <p:sldId id="283" r:id="rId5"/>
    <p:sldId id="284" r:id="rId6"/>
    <p:sldId id="280" r:id="rId7"/>
    <p:sldId id="285" r:id="rId8"/>
    <p:sldId id="259" r:id="rId9"/>
    <p:sldId id="281" r:id="rId10"/>
    <p:sldId id="289" r:id="rId11"/>
    <p:sldId id="291" r:id="rId12"/>
    <p:sldId id="293" r:id="rId13"/>
    <p:sldId id="295" r:id="rId14"/>
    <p:sldId id="296" r:id="rId15"/>
    <p:sldId id="297" r:id="rId16"/>
    <p:sldId id="294" r:id="rId17"/>
    <p:sldId id="271" r:id="rId18"/>
    <p:sldId id="282" r:id="rId19"/>
    <p:sldId id="287" r:id="rId20"/>
    <p:sldId id="286" r:id="rId21"/>
    <p:sldId id="288" r:id="rId22"/>
    <p:sldId id="290" r:id="rId23"/>
    <p:sldId id="292" r:id="rId24"/>
    <p:sldId id="298" r:id="rId25"/>
    <p:sldId id="274" r:id="rId26"/>
    <p:sldId id="29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506C8-CFD0-4D34-8C87-CFF5A9D2965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C6E1C-3F22-4654-86E8-B825879F46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7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C6E1C-3F22-4654-86E8-B825879F46E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2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5184576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ru-RU" sz="3200" dirty="0" smtClean="0">
                <a:solidFill>
                  <a:schemeClr val="tx1"/>
                </a:solidFill>
              </a:rPr>
              <a:t>Мероприятия 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II</a:t>
            </a:r>
            <a:r>
              <a:rPr lang="ru-RU" sz="3200" dirty="0">
                <a:solidFill>
                  <a:schemeClr val="tx1"/>
                </a:solidFill>
              </a:rPr>
              <a:t>.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ru-RU" sz="3200" dirty="0">
                <a:solidFill>
                  <a:schemeClr val="tx1"/>
                </a:solidFill>
              </a:rPr>
              <a:t>Классные </a:t>
            </a:r>
            <a:r>
              <a:rPr lang="ru-RU" sz="3200" dirty="0" smtClean="0">
                <a:solidFill>
                  <a:schemeClr val="tx1"/>
                </a:solidFill>
              </a:rPr>
              <a:t>часы, тренинги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III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ru-RU" sz="3200" dirty="0" smtClean="0">
                <a:solidFill>
                  <a:schemeClr val="tx1"/>
                </a:solidFill>
              </a:rPr>
              <a:t>Профилактика правонарушений в </a:t>
            </a:r>
            <a:r>
              <a:rPr lang="en-US" sz="3200" dirty="0" smtClean="0">
                <a:solidFill>
                  <a:schemeClr val="tx1"/>
                </a:solidFill>
              </a:rPr>
              <a:t>     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       </a:t>
            </a:r>
            <a:r>
              <a:rPr lang="ru-RU" sz="3200" dirty="0" smtClean="0">
                <a:solidFill>
                  <a:schemeClr val="tx1"/>
                </a:solidFill>
              </a:rPr>
              <a:t>школе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IV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ru-RU" sz="3200" dirty="0" err="1" smtClean="0">
                <a:solidFill>
                  <a:schemeClr val="tx1"/>
                </a:solidFill>
              </a:rPr>
              <a:t>Внутришкольный</a:t>
            </a:r>
            <a:r>
              <a:rPr lang="ru-RU" sz="3200" dirty="0" smtClean="0">
                <a:solidFill>
                  <a:schemeClr val="tx1"/>
                </a:solidFill>
              </a:rPr>
              <a:t> контроль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8136904" cy="1872208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воспитательной работы СОШ № 45 </a:t>
            </a:r>
            <a:endParaRPr lang="en-US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полугодие на 2021-2022 учебный год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21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0" dirty="0"/>
              <a:t>	В целях пропаганды вакцинации среди населения Кыргызстана была организована акция :" Вакцинация сегодня-здоровое завтра 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" y="2976698"/>
            <a:ext cx="4536504" cy="3402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5509"/>
            <a:ext cx="4362230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284984"/>
            <a:ext cx="4608512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" y="116632"/>
            <a:ext cx="4401693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2973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0" dirty="0"/>
              <a:t>	1 декабря - Всемирный день борьбы со СПИДом. К этой дате в </a:t>
            </a:r>
            <a:r>
              <a:rPr lang="ru-RU" sz="2400" b="0" dirty="0" smtClean="0"/>
              <a:t>школе </a:t>
            </a:r>
            <a:r>
              <a:rPr lang="ru-RU" sz="2400" b="0" dirty="0"/>
              <a:t>приурочена акция "Мы против СПИДа". Была проведена беседа </a:t>
            </a:r>
            <a:r>
              <a:rPr lang="ru-RU" sz="2400" b="0" dirty="0" smtClean="0"/>
              <a:t>по ЗОЖ и </a:t>
            </a:r>
            <a:r>
              <a:rPr lang="ru-RU" sz="2400" b="0" dirty="0"/>
              <a:t>на большой перемене мини дискотека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" y="2420888"/>
            <a:ext cx="4349054" cy="3261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410342" cy="32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dirty="0" smtClean="0"/>
              <a:t>	В </a:t>
            </a:r>
            <a:r>
              <a:rPr lang="ru-RU" sz="2000" b="0" dirty="0"/>
              <a:t>связи с предписанием  санэпиднадзора в школах города не рекомендуется проведение новогодних праздников. В преддверии Нового года школьный парламент подготовил маленькие подарки для учащихся начальной школы. Они в костюмах Деда Мороза и Снегурочки заходили в каждый класс и самым активным детям, которые пели, рассказывали </a:t>
            </a:r>
            <a:r>
              <a:rPr lang="ru-RU" sz="2000" b="0" dirty="0" smtClean="0"/>
              <a:t>стихи- </a:t>
            </a:r>
            <a:r>
              <a:rPr lang="ru-RU" sz="2000" b="0" dirty="0"/>
              <a:t>дарили эти подарки.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2416854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32857"/>
            <a:ext cx="2660081" cy="4335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42" y="2145433"/>
            <a:ext cx="2660082" cy="43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dirty="0"/>
              <a:t>		</a:t>
            </a:r>
            <a:r>
              <a:rPr lang="ru-RU" sz="2400" b="0" dirty="0"/>
              <a:t>В канун Нового года активисты школы посетили детский дом. Подопечным детского дома подарили подарки, вещи,  средства гигиены.</a:t>
            </a:r>
          </a:p>
        </p:txBody>
      </p:sp>
      <p:pic>
        <p:nvPicPr>
          <p:cNvPr id="5" name="WhatsApp Video 2022-01-07 at 16.11.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763" y="1268760"/>
            <a:ext cx="4248472" cy="2336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7" y="3775510"/>
            <a:ext cx="5340085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3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8166312" cy="645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95146"/>
            <a:ext cx="327383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3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484784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0" dirty="0"/>
              <a:t>	В рамках декады "Мы  против коррупции" был проведен ряд классных часов во всех параллелях, а </a:t>
            </a:r>
            <a:r>
              <a:rPr lang="ru-RU" sz="2400" b="0" dirty="0" err="1"/>
              <a:t>соцпедагог</a:t>
            </a:r>
            <a:r>
              <a:rPr lang="ru-RU" sz="2400" b="0" dirty="0"/>
              <a:t> школы провела тренинг среди учеников 5 и 6 классов на тему</a:t>
            </a:r>
            <a:r>
              <a:rPr lang="ru-RU" sz="2400" b="0" dirty="0" smtClean="0"/>
              <a:t>: "</a:t>
            </a:r>
            <a:r>
              <a:rPr lang="ru-RU" sz="2400" b="0" dirty="0"/>
              <a:t>Я и мои права"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7" y="2564904"/>
            <a:ext cx="2679762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18" y="2560890"/>
            <a:ext cx="3111810" cy="3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78" y="2560890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3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7173416"/>
            <a:ext cx="6512511" cy="72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692696"/>
            <a:ext cx="8712968" cy="6165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1-ого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сентября с участием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инспектора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ИДН и администрацией школы в актовом зале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5-11 классы профилактические беседы на темы: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Групповые драки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Рэкет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Ранняя беременность, детский суицид ( среди девочек 7-11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Правонарушение среди несовершеннолетних и уголовная ответственность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Запрет на агитацию в выборах среди несовершеннолетних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директоров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УВР и ВР, инспектор ИДН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Жетигенова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Жазира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школьный парламент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проводили профилактические беседы с каждым классом, проверяли сумки на наличие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колющих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режущих предметов, табачных изделий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т.д.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13" y="64544"/>
            <a:ext cx="5505165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7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2" y="88776"/>
            <a:ext cx="9144000" cy="1556792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dirty="0" smtClean="0"/>
              <a:t>	</a:t>
            </a:r>
            <a:r>
              <a:rPr lang="ru-RU" sz="2400" b="0" dirty="0" smtClean="0"/>
              <a:t>21 </a:t>
            </a:r>
            <a:r>
              <a:rPr lang="ru-RU" sz="2400" b="0" dirty="0"/>
              <a:t>сентября среди </a:t>
            </a:r>
            <a:r>
              <a:rPr lang="ru-RU" sz="2400" b="0" dirty="0" smtClean="0"/>
              <a:t>учащихся двух </a:t>
            </a:r>
            <a:r>
              <a:rPr lang="ru-RU" sz="2400" b="0" dirty="0"/>
              <a:t>школ была проведена профилактическая беседа на тему по </a:t>
            </a:r>
            <a:r>
              <a:rPr lang="ru-RU" sz="2400" b="0" dirty="0" smtClean="0"/>
              <a:t>недопущению </a:t>
            </a:r>
            <a:r>
              <a:rPr lang="ru-RU" sz="2400" b="0" dirty="0"/>
              <a:t>массовых </a:t>
            </a:r>
            <a:r>
              <a:rPr lang="ru-RU" sz="2400" b="0" dirty="0" smtClean="0"/>
              <a:t>сборищ </a:t>
            </a:r>
            <a:r>
              <a:rPr lang="ru-RU" sz="2400" b="0" dirty="0"/>
              <a:t>и драк. Беседу провели инспектор ИДН </a:t>
            </a:r>
            <a:r>
              <a:rPr lang="ru-RU" sz="2400" b="0" dirty="0" err="1" smtClean="0"/>
              <a:t>Жетигенова</a:t>
            </a:r>
            <a:r>
              <a:rPr lang="ru-RU" sz="2400" b="0" dirty="0" smtClean="0"/>
              <a:t> Ж.Б. </a:t>
            </a:r>
            <a:r>
              <a:rPr lang="ru-RU" sz="2400" b="0" dirty="0"/>
              <a:t>и администрация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" y="1916832"/>
            <a:ext cx="2862318" cy="3837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66" y="1911362"/>
            <a:ext cx="2862318" cy="3816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33" y="2624158"/>
            <a:ext cx="278777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/>
          <a:lstStyle/>
          <a:p>
            <a:pPr marL="0" indent="0" algn="l">
              <a:buNone/>
            </a:pPr>
            <a:r>
              <a:rPr lang="ru-RU" sz="2200" b="0" dirty="0"/>
              <a:t>	</a:t>
            </a:r>
            <a:r>
              <a:rPr lang="ru-RU" sz="2200" b="0" dirty="0" smtClean="0"/>
              <a:t>20 </a:t>
            </a:r>
            <a:r>
              <a:rPr lang="ru-RU" sz="2200" b="0" dirty="0"/>
              <a:t>октября также среди учащихся была проведена профилактическая беседа по недопущению случаев массовых сборищ и драк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04" y="1799603"/>
            <a:ext cx="4346825" cy="3261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17471"/>
            <a:ext cx="4224894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9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84609"/>
            <a:ext cx="9144000" cy="637339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 сентября начался новый 2021-2022 учебный год. По традиции в этот день прошла торжественная линейка, посвященная началу учебного года.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pPr marL="4572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линейки в каждом классе прошел первый урок-традиционный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ень знаний.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AutoShape 2" descr="blob:https://web.whatsapp.com/df60c6b7-dc0a-4ee0-83d1-3db661618f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66" y="4293096"/>
            <a:ext cx="3011827" cy="2258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69" y="3933056"/>
            <a:ext cx="2139702" cy="285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1780" y="1145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96" y="1229656"/>
            <a:ext cx="2911368" cy="2183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060" y="1229656"/>
            <a:ext cx="2953321" cy="22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7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31520"/>
            <a:ext cx="4224143" cy="3259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18068"/>
            <a:ext cx="4344600" cy="30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88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6855"/>
          </a:xfrm>
        </p:spPr>
        <p:txBody>
          <a:bodyPr/>
          <a:lstStyle/>
          <a:p>
            <a:pPr marL="0" indent="0" algn="l">
              <a:buNone/>
            </a:pPr>
            <a:r>
              <a:rPr lang="ru-RU" sz="2200" b="0" dirty="0" smtClean="0"/>
              <a:t>	22 </a:t>
            </a:r>
            <a:r>
              <a:rPr lang="ru-RU" sz="2200" b="0" dirty="0"/>
              <a:t>октября сотрудником ИДН </a:t>
            </a:r>
            <a:r>
              <a:rPr lang="ru-RU" sz="2200" b="0" dirty="0" err="1" smtClean="0"/>
              <a:t>Жетигеновой</a:t>
            </a:r>
            <a:r>
              <a:rPr lang="ru-RU" sz="2200" b="0" dirty="0" smtClean="0"/>
              <a:t> </a:t>
            </a:r>
            <a:r>
              <a:rPr lang="ru-RU" sz="2200" b="0" dirty="0"/>
              <a:t>Ж. Б.    и администрацией школы была проведена профилактическая беседа среди девочек  на темы, которые являются актуальными в нашей школе среди девочек.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2754306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556792"/>
            <a:ext cx="2808312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17" y="1556792"/>
            <a:ext cx="275430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12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7" y="0"/>
            <a:ext cx="9144000" cy="1268760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0" dirty="0"/>
              <a:t>	Мэрией города Бишкек и УВД города была организована спартакиада для учащихся школ, состоящих на учёте ВШУ и ИДН, где наши подопечные заняли первые места почти по всем видам спорта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5340717" cy="3001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4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427984" cy="31972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427984" cy="3320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1092"/>
            <a:ext cx="4104456" cy="3197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13332"/>
            <a:ext cx="4104456" cy="333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38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73277"/>
            <a:ext cx="9144000" cy="1484784"/>
          </a:xfrm>
        </p:spPr>
        <p:txBody>
          <a:bodyPr/>
          <a:lstStyle/>
          <a:p>
            <a:pPr marL="0" indent="0" algn="l">
              <a:buNone/>
            </a:pPr>
            <a:r>
              <a:rPr lang="ru-RU" sz="2300" b="0" dirty="0"/>
              <a:t>	Профилактика правонарушений</a:t>
            </a:r>
            <a:br>
              <a:rPr lang="ru-RU" sz="2300" b="0" dirty="0"/>
            </a:br>
            <a:r>
              <a:rPr lang="ru-RU" sz="2300" b="0" dirty="0"/>
              <a:t>Согласно Закону КР №82 « О профилактике  правонарушений несовершеннолетних» , «Межведомственному плану по профилактике правонарушений и преступности среди молодежи и несовершеннолетних </a:t>
            </a:r>
            <a:r>
              <a:rPr lang="ru-RU" sz="2300" b="0" dirty="0" err="1"/>
              <a:t>Кыргызской</a:t>
            </a:r>
            <a:r>
              <a:rPr lang="ru-RU" sz="2300" b="0" dirty="0"/>
              <a:t> Республики на </a:t>
            </a:r>
            <a:r>
              <a:rPr lang="ru-RU" sz="2300" b="0" dirty="0" smtClean="0"/>
              <a:t>2021-2022 </a:t>
            </a:r>
            <a:r>
              <a:rPr lang="ru-RU" sz="2300" b="0" dirty="0"/>
              <a:t>учебный год» совместно с сотрудниками  ИДН  велась работа по профилактике правонарушений. В начале учебного года совместно с инспектором по делам несовершеннолетних сверялись  списки детей, состоящих на учете в ИДН.  Но работа  заключалась  не только в том, чтобы выявить и поставить на учет детей, нуждающихся в помощи, но самое главное, работать на профилактику правонарушений. </a:t>
            </a:r>
            <a:br>
              <a:rPr lang="ru-RU" sz="2300" b="0" dirty="0"/>
            </a:br>
            <a:r>
              <a:rPr lang="ru-RU" sz="2300" b="0" dirty="0"/>
              <a:t>Проводились профилактические беседы с участием сотрудников ИДН и </a:t>
            </a:r>
            <a:r>
              <a:rPr lang="ru-RU" sz="2300" b="0" dirty="0" smtClean="0"/>
              <a:t>администрацией </a:t>
            </a:r>
            <a:r>
              <a:rPr lang="ru-RU" sz="2300" b="0" dirty="0"/>
              <a:t>школы.</a:t>
            </a:r>
            <a:br>
              <a:rPr lang="ru-RU" sz="2300" b="0" dirty="0"/>
            </a:br>
            <a:r>
              <a:rPr lang="ru-RU" sz="2300" b="0" dirty="0"/>
              <a:t>По плану проводились рейды «Беспризорник», «Попрошайка», «Детский труд». Проводились выходы к трудным детям, состоящим на ВШУ, </a:t>
            </a:r>
            <a:r>
              <a:rPr lang="ru-RU" sz="2300" b="0" dirty="0" smtClean="0"/>
              <a:t>и к </a:t>
            </a:r>
            <a:r>
              <a:rPr lang="ru-RU" sz="2300" b="0" dirty="0"/>
              <a:t>детям, </a:t>
            </a:r>
            <a:r>
              <a:rPr lang="ru-RU" sz="2300" b="0" dirty="0" smtClean="0"/>
              <a:t>составляющих </a:t>
            </a:r>
            <a:r>
              <a:rPr lang="ru-RU" sz="2300" b="0" dirty="0"/>
              <a:t>группу риска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862" y="116632"/>
            <a:ext cx="355427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32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93289" y="7533456"/>
            <a:ext cx="6512511" cy="288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64704"/>
            <a:ext cx="8280920" cy="52839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течение 1- ого полугодия за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правонарушения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среди несовершеннолетних в СОШ № 45 на учете:</a:t>
            </a:r>
          </a:p>
          <a:p>
            <a:pPr marL="4572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ИДН –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учащихся</a:t>
            </a:r>
          </a:p>
          <a:p>
            <a:pPr marL="4572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ВШУ –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учащихся</a:t>
            </a:r>
          </a:p>
          <a:p>
            <a:pPr marL="4572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«группа риска» -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учащихся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75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1340768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/>
              <a:t>Спасибо за внимание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37774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1512168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сентября прошел общегородской субботник. Коллектив школы принял активное участие в нем. Силами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педколлектива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вспомогательного персонала была облагорожена прилегающая к школе территория.  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2865386" cy="4320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24" y="1484784"/>
            <a:ext cx="3240361" cy="4320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4" y="1484784"/>
            <a:ext cx="284117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9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" y="0"/>
            <a:ext cx="2773466" cy="38884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2954734" cy="4197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59458"/>
            <a:ext cx="2980854" cy="41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0" y="510646"/>
            <a:ext cx="4242890" cy="56571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10646"/>
            <a:ext cx="4299942" cy="56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512511" cy="1143000"/>
          </a:xfrm>
        </p:spPr>
        <p:txBody>
          <a:bodyPr/>
          <a:lstStyle/>
          <a:p>
            <a:pPr algn="l"/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сентября для начальной школы был проведен «Праздник светофора». Наш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МАИ </a:t>
            </a:r>
            <a:r>
              <a:rPr lang="ru-RU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Султангазиев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 провел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начальной школы тематические мероприятия, наглядно научил детей правилам пешеходов на дорогах и правилам дорожного движения.</a:t>
            </a:r>
            <a:endParaRPr 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4876"/>
            <a:ext cx="3363838" cy="4485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1998533"/>
            <a:ext cx="3219822" cy="448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132347" cy="4176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3995936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429000"/>
            <a:ext cx="4027271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8856984" cy="6192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Октября прошли мероприятия, приуроченные ко Дню пожилых людей. В связи с пандемией пригласить гостей в школу не получилось. Учащиеся школы выпустили поздравительный видеоролик и стенгазеты со словами благодарности старшему поколению.</a:t>
            </a: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" y="1844824"/>
            <a:ext cx="4416491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13" y="1826777"/>
            <a:ext cx="4401148" cy="33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29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261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октября прошли праздничные мероприятия, посвященные Дню учителя. С самого раннего утра во дворе школы звучали песни и поздравления. Учащиеся школы встречали всех учителей живым коридором. Под бурные овации учителя проходили в школу. </a:t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Чествования продолжились после уроков на торжественном собрание, где были вручены грамоты от Управления образования и </a:t>
            </a:r>
            <a:r>
              <a:rPr lang="ru-RU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акимиата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учителям школы.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3111810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40868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7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1034</TotalTime>
  <Words>225</Words>
  <Application>Microsoft Office PowerPoint</Application>
  <PresentationFormat>Экран (4:3)</PresentationFormat>
  <Paragraphs>57</Paragraphs>
  <Slides>26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Book Antiqua</vt:lpstr>
      <vt:lpstr>Calibri</vt:lpstr>
      <vt:lpstr>Century Gothic</vt:lpstr>
      <vt:lpstr>Georgia</vt:lpstr>
      <vt:lpstr>Times New Roman</vt:lpstr>
      <vt:lpstr>Воздушный поток</vt:lpstr>
      <vt:lpstr> I.  Мероприятия  II.  Классные часы, тренинги III.  Профилактика правонарушений в                школе IV.  Внутришкольный контроль</vt:lpstr>
      <vt:lpstr>Презентация PowerPoint</vt:lpstr>
      <vt:lpstr>18 сентября прошел общегородской субботник. Коллектив школы принял активное участие в нем. Силами педколлектива и вспомогательного персонала была облагорожена прилегающая к школе территория.  </vt:lpstr>
      <vt:lpstr>Презентация PowerPoint</vt:lpstr>
      <vt:lpstr>Презентация PowerPoint</vt:lpstr>
      <vt:lpstr>21 сентября для начальной школы был проведен «Праздник светофора». Наш куратор МАИ Султангазиев Н. провел с детьми начальной школы тематические мероприятия, наглядно научил детей правилам пешеходов на дорогах и правилам дорожного движения.</vt:lpstr>
      <vt:lpstr>Презентация PowerPoint</vt:lpstr>
      <vt:lpstr>Презентация PowerPoint</vt:lpstr>
      <vt:lpstr>5 октября прошли праздничные мероприятия, посвященные Дню учителя. С самого раннего утра во дворе школы звучали песни и поздравления. Учащиеся школы встречали всех учителей живым коридором. Под бурные овации учителя проходили в школу.                  Чествования продолжились после уроков на торжественном собрание, где были вручены грамоты от Управления образования и акимиата учителям школы.</vt:lpstr>
      <vt:lpstr> В целях пропаганды вакцинации среди населения Кыргызстана была организована акция :" Вакцинация сегодня-здоровое завтра "</vt:lpstr>
      <vt:lpstr>Презентация PowerPoint</vt:lpstr>
      <vt:lpstr> 1 декабря - Всемирный день борьбы со СПИДом. К этой дате в школе приурочена акция "Мы против СПИДа". Была проведена беседа по ЗОЖ и на большой перемене мини дискотека</vt:lpstr>
      <vt:lpstr> В связи с предписанием  санэпиднадзора в школах города не рекомендуется проведение новогодних праздников. В преддверии Нового года школьный парламент подготовил маленькие подарки для учащихся начальной школы. Они в костюмах Деда Мороза и Снегурочки заходили в каждый класс и самым активным детям, которые пели, рассказывали стихи- дарили эти подарки.</vt:lpstr>
      <vt:lpstr>  В канун Нового года активисты школы посетили детский дом. Подопечным детского дома подарили подарки, вещи,  средства гигиены.</vt:lpstr>
      <vt:lpstr>Презентация PowerPoint</vt:lpstr>
      <vt:lpstr> В рамках декады "Мы  против коррупции" был проведен ряд классных часов во всех параллелях, а соцпедагог школы провела тренинг среди учеников 5 и 6 классов на тему: "Я и мои права"</vt:lpstr>
      <vt:lpstr>Презентация PowerPoint</vt:lpstr>
      <vt:lpstr> 21 сентября среди учащихся двух школ была проведена профилактическая беседа на тему по недопущению массовых сборищ и драк. Беседу провели инспектор ИДН Жетигенова Ж.Б. и администрация школы</vt:lpstr>
      <vt:lpstr> 20 октября также среди учащихся была проведена профилактическая беседа по недопущению случаев массовых сборищ и драк</vt:lpstr>
      <vt:lpstr>Презентация PowerPoint</vt:lpstr>
      <vt:lpstr> 22 октября сотрудником ИДН Жетигеновой Ж. Б.    и администрацией школы была проведена профилактическая беседа среди девочек  на темы, которые являются актуальными в нашей школе среди девочек.</vt:lpstr>
      <vt:lpstr> Мэрией города Бишкек и УВД города была организована спартакиада для учащихся школ, состоящих на учёте ВШУ и ИДН, где наши подопечные заняли первые места почти по всем видам спорта</vt:lpstr>
      <vt:lpstr>Презентация PowerPoint</vt:lpstr>
      <vt:lpstr> Профилактика правонарушений Согласно Закону КР №82 « О профилактике  правонарушений несовершеннолетних» , «Межведомственному плану по профилактике правонарушений и преступности среди молодежи и несовершеннолетних Кыргызской Республики на 2021-2022 учебный год» совместно с сотрудниками  ИДН  велась работа по профилактике правонарушений. В начале учебного года совместно с инспектором по делам несовершеннолетних сверялись  списки детей, состоящих на учете в ИДН.  Но работа  заключалась  не только в том, чтобы выявить и поставить на учет детей, нуждающихся в помощи, но самое главное, работать на профилактику правонарушений.  Проводились профилактические беседы с участием сотрудников ИДН и администрацией школы. По плану проводились рейды «Беспризорник», «Попрошайка», «Детский труд». Проводились выходы к трудным детям, состоящим на ВШУ, и к детям, составляющих группу риска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Dilya</cp:lastModifiedBy>
  <cp:revision>68</cp:revision>
  <dcterms:created xsi:type="dcterms:W3CDTF">2018-01-05T17:43:41Z</dcterms:created>
  <dcterms:modified xsi:type="dcterms:W3CDTF">2022-01-09T18:39:50Z</dcterms:modified>
</cp:coreProperties>
</file>