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71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2" r:id="rId16"/>
  </p:sldIdLst>
  <p:sldSz cx="12192000" cy="6858000"/>
  <p:notesSz cx="6858000" cy="9144000"/>
  <p:custShowLst>
    <p:custShow name="Произвольный показ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9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3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03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2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92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8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6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5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0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7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6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8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2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6034-F957-4BFC-B869-82FF35CED34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A11854-BB95-4DA5-874E-057AC9CBB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2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6072"/>
            <a:ext cx="10515600" cy="486294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по декаде «Школа без табачного дыма!» СОШ №45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декады «Школа без табачного дыма!»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проведены следующие мероприятия: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Классные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часы в  5-11 параллелях   по теме «Школа без табачного дыма!».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 по теме «За здоровое поколение!!»  5-7 классы.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Игра-викторина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«Куренье или здоровье?»  5-6 классы.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0"/>
    </mc:Choice>
    <mc:Fallback>
      <p:transition spd="slow" advTm="3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601200" cy="68580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1310"/>
      </p:ext>
    </p:extLst>
  </p:cSld>
  <p:clrMapOvr>
    <a:masterClrMapping/>
  </p:clrMapOvr>
  <p:transition spd="slow" advTm="34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27127" cy="68580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3187"/>
      </p:ext>
    </p:extLst>
  </p:cSld>
  <p:clrMapOvr>
    <a:masterClrMapping/>
  </p:clrMapOvr>
  <p:transition spd="slow" advTm="41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0"/>
            <a:ext cx="9712037" cy="68580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26830"/>
      </p:ext>
    </p:extLst>
  </p:cSld>
  <p:clrMapOvr>
    <a:masterClrMapping/>
  </p:clrMapOvr>
  <p:transition spd="slow" advTm="404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0"/>
            <a:ext cx="9462655" cy="68580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8129"/>
      </p:ext>
    </p:extLst>
  </p:cSld>
  <p:clrMapOvr>
    <a:masterClrMapping/>
  </p:clrMapOvr>
  <p:transition spd="slow" advTm="43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56715"/>
      </p:ext>
    </p:extLst>
  </p:cSld>
  <p:clrMapOvr>
    <a:masterClrMapping/>
  </p:clrMapOvr>
  <p:transition spd="slow" advTm="43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4" y="1593273"/>
            <a:ext cx="7306657" cy="336665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 </a:t>
            </a:r>
            <a:endParaRPr lang="ru-RU" sz="54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2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7"/>
    </mc:Choice>
    <mc:Fallback>
      <p:transition spd="slow" advTm="3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637309" y="0"/>
            <a:ext cx="109728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4547" y="5929745"/>
            <a:ext cx="6918727" cy="595745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    СРЕДНЯЯ ОБЩЕОБРАЗОВАТЕЛЬНАЯ ШКОЛА №45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110"/>
      </p:ext>
    </p:extLst>
  </p:cSld>
  <p:clrMapOvr>
    <a:masterClrMapping/>
  </p:clrMapOvr>
  <p:transition spd="slow" advTm="47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0"/>
            <a:ext cx="11616744" cy="68580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67373"/>
      </p:ext>
    </p:extLst>
  </p:cSld>
  <p:clrMapOvr>
    <a:masterClrMapping/>
  </p:clrMapOvr>
  <p:transition spd="slow" advTm="35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0"/>
            <a:ext cx="9878291" cy="68580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77270"/>
      </p:ext>
    </p:extLst>
  </p:cSld>
  <p:clrMapOvr>
    <a:masterClrMapping/>
  </p:clrMapOvr>
  <p:transition spd="slow" advTm="40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0"/>
            <a:ext cx="9282545" cy="68580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83521"/>
      </p:ext>
    </p:extLst>
  </p:cSld>
  <p:clrMapOvr>
    <a:masterClrMapping/>
  </p:clrMapOvr>
  <p:transition spd="slow" advTm="390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2291" y="360219"/>
            <a:ext cx="6733310" cy="1330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10" y="0"/>
            <a:ext cx="9227126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86418"/>
      </p:ext>
    </p:extLst>
  </p:cSld>
  <p:clrMapOvr>
    <a:masterClrMapping/>
  </p:clrMapOvr>
  <p:transition spd="slow" advTm="42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337964" cy="68580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95700"/>
      </p:ext>
    </p:extLst>
  </p:cSld>
  <p:clrMapOvr>
    <a:masterClrMapping/>
  </p:clrMapOvr>
  <p:transition spd="slow" advTm="387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782" y="365125"/>
            <a:ext cx="5195454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0"/>
            <a:ext cx="9504219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33460"/>
      </p:ext>
    </p:extLst>
  </p:cSld>
  <p:clrMapOvr>
    <a:masterClrMapping/>
  </p:clrMapOvr>
  <p:transition spd="slow" advTm="41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10106891" cy="6857999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9419"/>
      </p:ext>
    </p:extLst>
  </p:cSld>
  <p:clrMapOvr>
    <a:masterClrMapping/>
  </p:clrMapOvr>
  <p:transition spd="slow" advTm="434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22</Words>
  <Application>Microsoft Office PowerPoint</Application>
  <PresentationFormat>Широкоэкранный</PresentationFormat>
  <Paragraphs>3</Paragraphs>
  <Slides>15</Slides>
  <Notes>0</Notes>
  <HiddenSlides>0</HiddenSlides>
  <MMClips>15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1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Отчет по декаде «Школа без табачного дыма!» СОШ №45   В рамках декады «Школа без табачного дыма!» в школе  проведены следующие мероприятия:  1. Классные часы в  5-11 параллелях   по теме «Школа без табачного дыма!». 2. Круглый стол по теме «За здоровое поколение!!»  5-7 классы. 3. Игра-викторина «Куренье или здоровье?»  5-6 классы.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  <vt:lpstr>Произвольный показ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Dilya</dc:creator>
  <cp:lastModifiedBy>Dilya</cp:lastModifiedBy>
  <cp:revision>7</cp:revision>
  <dcterms:created xsi:type="dcterms:W3CDTF">2022-02-07T11:41:41Z</dcterms:created>
  <dcterms:modified xsi:type="dcterms:W3CDTF">2022-02-07T12:21:38Z</dcterms:modified>
</cp:coreProperties>
</file>