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</p:sldMasterIdLst>
  <p:notesMasterIdLst>
    <p:notesMasterId r:id="rId29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7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D6C19A-5669-420D-B2BB-E9AD2EE85D10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539101-8AC3-445B-A326-296002216E46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>
              <a:solidFill>
                <a:srgbClr val="990000"/>
              </a:solidFill>
            </a:rPr>
            <a:t>Удаалаштыктар</a:t>
          </a:r>
          <a:endParaRPr lang="ru-RU" dirty="0">
            <a:solidFill>
              <a:srgbClr val="990000"/>
            </a:solidFill>
          </a:endParaRPr>
        </a:p>
      </dgm:t>
    </dgm:pt>
    <dgm:pt modelId="{1D1D4D4C-A857-4A4E-B638-B64697FF3B0F}" type="parTrans" cxnId="{0CEA8707-D24B-4434-9104-A7206D6833A2}">
      <dgm:prSet/>
      <dgm:spPr/>
      <dgm:t>
        <a:bodyPr/>
        <a:lstStyle/>
        <a:p>
          <a:endParaRPr lang="ru-RU"/>
        </a:p>
      </dgm:t>
    </dgm:pt>
    <dgm:pt modelId="{CDFFD047-233B-4F01-876E-B1B5C99349B3}" type="sibTrans" cxnId="{0CEA8707-D24B-4434-9104-A7206D6833A2}">
      <dgm:prSet/>
      <dgm:spPr/>
      <dgm:t>
        <a:bodyPr/>
        <a:lstStyle/>
        <a:p>
          <a:endParaRPr lang="ru-RU"/>
        </a:p>
      </dgm:t>
    </dgm:pt>
    <dgm:pt modelId="{2175CFBB-E030-448B-9CA9-6558CB68A559}">
      <dgm:prSet phldrT="[Текст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endParaRPr lang="ru-RU" dirty="0" smtClean="0">
            <a:solidFill>
              <a:schemeClr val="accent2">
                <a:lumMod val="50000"/>
              </a:schemeClr>
            </a:solidFill>
            <a:latin typeface="Arial"/>
            <a:cs typeface="Arial"/>
          </a:endParaRPr>
        </a:p>
        <a:p>
          <a:endParaRPr lang="ru-RU" dirty="0" smtClean="0">
            <a:solidFill>
              <a:srgbClr val="663300"/>
            </a:solidFill>
            <a:latin typeface="Arial"/>
            <a:cs typeface="Arial"/>
          </a:endParaRPr>
        </a:p>
      </dgm:t>
    </dgm:pt>
    <dgm:pt modelId="{84B589FC-60F3-4EBD-A11A-13253670439C}" type="parTrans" cxnId="{47CD03D2-53D2-4407-8EE0-A7FCACF33245}">
      <dgm:prSet/>
      <dgm:spPr/>
      <dgm:t>
        <a:bodyPr/>
        <a:lstStyle/>
        <a:p>
          <a:endParaRPr lang="ru-RU"/>
        </a:p>
      </dgm:t>
    </dgm:pt>
    <dgm:pt modelId="{F238B2FC-996A-44B3-B29F-2A137A442C4C}" type="sibTrans" cxnId="{47CD03D2-53D2-4407-8EE0-A7FCACF33245}">
      <dgm:prSet/>
      <dgm:spPr/>
      <dgm:t>
        <a:bodyPr/>
        <a:lstStyle/>
        <a:p>
          <a:endParaRPr lang="ru-RU"/>
        </a:p>
      </dgm:t>
    </dgm:pt>
    <dgm:pt modelId="{E8BBA399-1849-48E4-AE35-EBD7CC748B9B}">
      <dgm:prSet phldrT="[Текст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endParaRPr lang="ru-RU" dirty="0" smtClean="0">
            <a:solidFill>
              <a:srgbClr val="663300"/>
            </a:solidFill>
          </a:endParaRPr>
        </a:p>
      </dgm:t>
    </dgm:pt>
    <dgm:pt modelId="{85A33E3E-32E2-46BF-860A-D4F26F8C3692}" type="parTrans" cxnId="{3E5897D5-E701-43AE-94FD-19281A14F9A0}">
      <dgm:prSet/>
      <dgm:spPr/>
      <dgm:t>
        <a:bodyPr/>
        <a:lstStyle/>
        <a:p>
          <a:endParaRPr lang="ru-RU"/>
        </a:p>
      </dgm:t>
    </dgm:pt>
    <dgm:pt modelId="{B610D624-AAED-4F9A-ABF3-2867E7982390}" type="sibTrans" cxnId="{3E5897D5-E701-43AE-94FD-19281A14F9A0}">
      <dgm:prSet/>
      <dgm:spPr/>
      <dgm:t>
        <a:bodyPr/>
        <a:lstStyle/>
        <a:p>
          <a:endParaRPr lang="ru-RU"/>
        </a:p>
      </dgm:t>
    </dgm:pt>
    <dgm:pt modelId="{9052234E-569F-4A21-892E-2B6BB775024E}" type="pres">
      <dgm:prSet presAssocID="{9DD6C19A-5669-420D-B2BB-E9AD2EE85D1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9F91A04-0D1F-4D67-9E08-ABDE81735AEE}" type="pres">
      <dgm:prSet presAssocID="{CD539101-8AC3-445B-A326-296002216E46}" presName="vertOne" presStyleCnt="0"/>
      <dgm:spPr/>
    </dgm:pt>
    <dgm:pt modelId="{97847BD5-753F-45DB-B9B8-8D02AC08E7BC}" type="pres">
      <dgm:prSet presAssocID="{CD539101-8AC3-445B-A326-296002216E46}" presName="txOne" presStyleLbl="node0" presStyleIdx="0" presStyleCnt="1" custScaleY="545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DB5D45-0550-41B6-A922-53ED29F2349D}" type="pres">
      <dgm:prSet presAssocID="{CD539101-8AC3-445B-A326-296002216E46}" presName="parTransOne" presStyleCnt="0"/>
      <dgm:spPr/>
    </dgm:pt>
    <dgm:pt modelId="{273FDE64-EF5A-47AC-8B7D-15559DF0D64A}" type="pres">
      <dgm:prSet presAssocID="{CD539101-8AC3-445B-A326-296002216E46}" presName="horzOne" presStyleCnt="0"/>
      <dgm:spPr/>
    </dgm:pt>
    <dgm:pt modelId="{AFBA30C4-3285-4838-884B-0E650E253634}" type="pres">
      <dgm:prSet presAssocID="{2175CFBB-E030-448B-9CA9-6558CB68A559}" presName="vertTwo" presStyleCnt="0"/>
      <dgm:spPr/>
    </dgm:pt>
    <dgm:pt modelId="{1CA29F0C-592E-43A7-A23A-C7C94224ECBF}" type="pres">
      <dgm:prSet presAssocID="{2175CFBB-E030-448B-9CA9-6558CB68A559}" presName="txTwo" presStyleLbl="node2" presStyleIdx="0" presStyleCnt="1" custLinFactY="-168" custLinFactNeighborX="11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537588-ACD3-4E4B-B497-28350EC9BDEB}" type="pres">
      <dgm:prSet presAssocID="{2175CFBB-E030-448B-9CA9-6558CB68A559}" presName="parTransTwo" presStyleCnt="0"/>
      <dgm:spPr/>
    </dgm:pt>
    <dgm:pt modelId="{5D6E73A0-84B7-4879-973E-F388D3788E97}" type="pres">
      <dgm:prSet presAssocID="{2175CFBB-E030-448B-9CA9-6558CB68A559}" presName="horzTwo" presStyleCnt="0"/>
      <dgm:spPr/>
    </dgm:pt>
    <dgm:pt modelId="{B1F33897-4642-436C-8291-1201FDD0CE3E}" type="pres">
      <dgm:prSet presAssocID="{E8BBA399-1849-48E4-AE35-EBD7CC748B9B}" presName="vertThree" presStyleCnt="0"/>
      <dgm:spPr/>
    </dgm:pt>
    <dgm:pt modelId="{E7FF6ECC-A6CD-41B9-85A9-B0C7A5AEC554}" type="pres">
      <dgm:prSet presAssocID="{E8BBA399-1849-48E4-AE35-EBD7CC748B9B}" presName="txThree" presStyleLbl="node3" presStyleIdx="0" presStyleCnt="1" custLinFactNeighborX="778" custLinFactNeighborY="-127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D88EA0-63CE-4807-8048-F62B64C1B3C0}" type="pres">
      <dgm:prSet presAssocID="{E8BBA399-1849-48E4-AE35-EBD7CC748B9B}" presName="horzThree" presStyleCnt="0"/>
      <dgm:spPr/>
    </dgm:pt>
  </dgm:ptLst>
  <dgm:cxnLst>
    <dgm:cxn modelId="{930D076A-B4C9-4C38-88B9-658ED36C4FDF}" type="presOf" srcId="{CD539101-8AC3-445B-A326-296002216E46}" destId="{97847BD5-753F-45DB-B9B8-8D02AC08E7BC}" srcOrd="0" destOrd="0" presId="urn:microsoft.com/office/officeart/2005/8/layout/hierarchy4"/>
    <dgm:cxn modelId="{FFCBC19B-0453-4866-9805-3BB40C01F0DA}" type="presOf" srcId="{9DD6C19A-5669-420D-B2BB-E9AD2EE85D10}" destId="{9052234E-569F-4A21-892E-2B6BB775024E}" srcOrd="0" destOrd="0" presId="urn:microsoft.com/office/officeart/2005/8/layout/hierarchy4"/>
    <dgm:cxn modelId="{0CEA8707-D24B-4434-9104-A7206D6833A2}" srcId="{9DD6C19A-5669-420D-B2BB-E9AD2EE85D10}" destId="{CD539101-8AC3-445B-A326-296002216E46}" srcOrd="0" destOrd="0" parTransId="{1D1D4D4C-A857-4A4E-B638-B64697FF3B0F}" sibTransId="{CDFFD047-233B-4F01-876E-B1B5C99349B3}"/>
    <dgm:cxn modelId="{59642C23-21F3-4F91-A8ED-71F8D594945A}" type="presOf" srcId="{E8BBA399-1849-48E4-AE35-EBD7CC748B9B}" destId="{E7FF6ECC-A6CD-41B9-85A9-B0C7A5AEC554}" srcOrd="0" destOrd="0" presId="urn:microsoft.com/office/officeart/2005/8/layout/hierarchy4"/>
    <dgm:cxn modelId="{3E5897D5-E701-43AE-94FD-19281A14F9A0}" srcId="{2175CFBB-E030-448B-9CA9-6558CB68A559}" destId="{E8BBA399-1849-48E4-AE35-EBD7CC748B9B}" srcOrd="0" destOrd="0" parTransId="{85A33E3E-32E2-46BF-860A-D4F26F8C3692}" sibTransId="{B610D624-AAED-4F9A-ABF3-2867E7982390}"/>
    <dgm:cxn modelId="{47CD03D2-53D2-4407-8EE0-A7FCACF33245}" srcId="{CD539101-8AC3-445B-A326-296002216E46}" destId="{2175CFBB-E030-448B-9CA9-6558CB68A559}" srcOrd="0" destOrd="0" parTransId="{84B589FC-60F3-4EBD-A11A-13253670439C}" sibTransId="{F238B2FC-996A-44B3-B29F-2A137A442C4C}"/>
    <dgm:cxn modelId="{5A373D11-6E6D-42BB-81B8-F9AAFDB11B14}" type="presOf" srcId="{2175CFBB-E030-448B-9CA9-6558CB68A559}" destId="{1CA29F0C-592E-43A7-A23A-C7C94224ECBF}" srcOrd="0" destOrd="0" presId="urn:microsoft.com/office/officeart/2005/8/layout/hierarchy4"/>
    <dgm:cxn modelId="{0865BC4C-CCD3-45D4-B04D-F7C39DD83421}" type="presParOf" srcId="{9052234E-569F-4A21-892E-2B6BB775024E}" destId="{B9F91A04-0D1F-4D67-9E08-ABDE81735AEE}" srcOrd="0" destOrd="0" presId="urn:microsoft.com/office/officeart/2005/8/layout/hierarchy4"/>
    <dgm:cxn modelId="{B6370A90-2D81-4117-99EB-B17ECE7B1891}" type="presParOf" srcId="{B9F91A04-0D1F-4D67-9E08-ABDE81735AEE}" destId="{97847BD5-753F-45DB-B9B8-8D02AC08E7BC}" srcOrd="0" destOrd="0" presId="urn:microsoft.com/office/officeart/2005/8/layout/hierarchy4"/>
    <dgm:cxn modelId="{12D8DD3A-13A4-441E-BE94-C9287F961B2C}" type="presParOf" srcId="{B9F91A04-0D1F-4D67-9E08-ABDE81735AEE}" destId="{9BDB5D45-0550-41B6-A922-53ED29F2349D}" srcOrd="1" destOrd="0" presId="urn:microsoft.com/office/officeart/2005/8/layout/hierarchy4"/>
    <dgm:cxn modelId="{DBBBC7FB-7344-4AE1-BEC7-6B9FE25F97C3}" type="presParOf" srcId="{B9F91A04-0D1F-4D67-9E08-ABDE81735AEE}" destId="{273FDE64-EF5A-47AC-8B7D-15559DF0D64A}" srcOrd="2" destOrd="0" presId="urn:microsoft.com/office/officeart/2005/8/layout/hierarchy4"/>
    <dgm:cxn modelId="{A1E1E570-BFFB-47A1-960C-2B8496D31674}" type="presParOf" srcId="{273FDE64-EF5A-47AC-8B7D-15559DF0D64A}" destId="{AFBA30C4-3285-4838-884B-0E650E253634}" srcOrd="0" destOrd="0" presId="urn:microsoft.com/office/officeart/2005/8/layout/hierarchy4"/>
    <dgm:cxn modelId="{2486B921-522F-418A-BC15-B989A6FD0933}" type="presParOf" srcId="{AFBA30C4-3285-4838-884B-0E650E253634}" destId="{1CA29F0C-592E-43A7-A23A-C7C94224ECBF}" srcOrd="0" destOrd="0" presId="urn:microsoft.com/office/officeart/2005/8/layout/hierarchy4"/>
    <dgm:cxn modelId="{58927801-E119-4EB3-8A2B-C82C6BE53780}" type="presParOf" srcId="{AFBA30C4-3285-4838-884B-0E650E253634}" destId="{CC537588-ACD3-4E4B-B497-28350EC9BDEB}" srcOrd="1" destOrd="0" presId="urn:microsoft.com/office/officeart/2005/8/layout/hierarchy4"/>
    <dgm:cxn modelId="{CC1124AB-617E-498D-9CBE-7AA06D569D58}" type="presParOf" srcId="{AFBA30C4-3285-4838-884B-0E650E253634}" destId="{5D6E73A0-84B7-4879-973E-F388D3788E97}" srcOrd="2" destOrd="0" presId="urn:microsoft.com/office/officeart/2005/8/layout/hierarchy4"/>
    <dgm:cxn modelId="{242A71CB-B40E-4D06-9998-0308AC4F1AF8}" type="presParOf" srcId="{5D6E73A0-84B7-4879-973E-F388D3788E97}" destId="{B1F33897-4642-436C-8291-1201FDD0CE3E}" srcOrd="0" destOrd="0" presId="urn:microsoft.com/office/officeart/2005/8/layout/hierarchy4"/>
    <dgm:cxn modelId="{4E63BC42-1A23-4B6D-845F-AF005BD26C62}" type="presParOf" srcId="{B1F33897-4642-436C-8291-1201FDD0CE3E}" destId="{E7FF6ECC-A6CD-41B9-85A9-B0C7A5AEC554}" srcOrd="0" destOrd="0" presId="urn:microsoft.com/office/officeart/2005/8/layout/hierarchy4"/>
    <dgm:cxn modelId="{F22DB87B-44A2-4154-931E-CEC801C90E29}" type="presParOf" srcId="{B1F33897-4642-436C-8291-1201FDD0CE3E}" destId="{2ED88EA0-63CE-4807-8048-F62B64C1B3C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94333F-A671-498A-B213-47E348B998DC}" type="doc">
      <dgm:prSet loTypeId="urn:microsoft.com/office/officeart/2005/8/layout/arrow5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3732CF-6359-4C5A-B026-30E896FBB62C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rgbClr val="0000FF"/>
              </a:solidFill>
            </a:rPr>
            <a:t>кем</a:t>
          </a:r>
          <a:r>
            <a:rPr lang="ru-RU" b="1" dirty="0" smtClean="0">
              <a:solidFill>
                <a:srgbClr val="0000FF"/>
              </a:solidFill>
              <a:latin typeface="Arial"/>
              <a:cs typeface="Arial"/>
            </a:rPr>
            <a:t>үүчү</a:t>
          </a:r>
          <a:endParaRPr lang="ru-RU" b="1" dirty="0">
            <a:solidFill>
              <a:srgbClr val="0000FF"/>
            </a:solidFill>
          </a:endParaRPr>
        </a:p>
      </dgm:t>
    </dgm:pt>
    <dgm:pt modelId="{75CED626-88D2-4376-AC65-4DA5AA49F7DA}" type="parTrans" cxnId="{0B98C2A5-D8E7-42DA-91BE-080B725A0180}">
      <dgm:prSet/>
      <dgm:spPr/>
      <dgm:t>
        <a:bodyPr/>
        <a:lstStyle/>
        <a:p>
          <a:endParaRPr lang="ru-RU"/>
        </a:p>
      </dgm:t>
    </dgm:pt>
    <dgm:pt modelId="{3E3C1EB1-666B-4792-84D6-93E4CF64ACDF}" type="sibTrans" cxnId="{0B98C2A5-D8E7-42DA-91BE-080B725A0180}">
      <dgm:prSet/>
      <dgm:spPr/>
      <dgm:t>
        <a:bodyPr/>
        <a:lstStyle/>
        <a:p>
          <a:endParaRPr lang="ru-RU"/>
        </a:p>
      </dgm:t>
    </dgm:pt>
    <dgm:pt modelId="{8B8FFC38-B002-4BFC-A0DE-435E527B3F04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"/>
              <a:cs typeface="Arial"/>
            </a:rPr>
            <a:t>өсүүчү</a:t>
          </a:r>
          <a:endParaRPr lang="ru-RU" b="1" dirty="0">
            <a:solidFill>
              <a:srgbClr val="002060"/>
            </a:solidFill>
          </a:endParaRPr>
        </a:p>
      </dgm:t>
    </dgm:pt>
    <dgm:pt modelId="{27FF499C-38F6-4845-9447-4FEEC441EC71}" type="parTrans" cxnId="{4CA3CC44-0738-472E-8253-75826715FA82}">
      <dgm:prSet/>
      <dgm:spPr/>
      <dgm:t>
        <a:bodyPr/>
        <a:lstStyle/>
        <a:p>
          <a:endParaRPr lang="ru-RU"/>
        </a:p>
      </dgm:t>
    </dgm:pt>
    <dgm:pt modelId="{35B9D122-C8EC-4266-B025-84E73DF314D6}" type="sibTrans" cxnId="{4CA3CC44-0738-472E-8253-75826715FA82}">
      <dgm:prSet/>
      <dgm:spPr/>
      <dgm:t>
        <a:bodyPr/>
        <a:lstStyle/>
        <a:p>
          <a:endParaRPr lang="ru-RU"/>
        </a:p>
      </dgm:t>
    </dgm:pt>
    <dgm:pt modelId="{22E59DA9-0366-430E-90D9-17599A993467}" type="pres">
      <dgm:prSet presAssocID="{1194333F-A671-498A-B213-47E348B998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DC3052-ADBA-42E7-B705-35EA43B192D2}" type="pres">
      <dgm:prSet presAssocID="{823732CF-6359-4C5A-B026-30E896FBB62C}" presName="arrow" presStyleLbl="node1" presStyleIdx="0" presStyleCnt="2" custRadScaleRad="84695" custRadScaleInc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8528B-C3A5-4148-8BE2-DB16829BEFF5}" type="pres">
      <dgm:prSet presAssocID="{8B8FFC38-B002-4BFC-A0DE-435E527B3F04}" presName="arrow" presStyleLbl="node1" presStyleIdx="1" presStyleCnt="2" custRadScaleRad="71501" custRadScaleInc="1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482E09-BD96-4274-8F7A-2CA129F5A72D}" type="presOf" srcId="{1194333F-A671-498A-B213-47E348B998DC}" destId="{22E59DA9-0366-430E-90D9-17599A993467}" srcOrd="0" destOrd="0" presId="urn:microsoft.com/office/officeart/2005/8/layout/arrow5"/>
    <dgm:cxn modelId="{0B98C2A5-D8E7-42DA-91BE-080B725A0180}" srcId="{1194333F-A671-498A-B213-47E348B998DC}" destId="{823732CF-6359-4C5A-B026-30E896FBB62C}" srcOrd="0" destOrd="0" parTransId="{75CED626-88D2-4376-AC65-4DA5AA49F7DA}" sibTransId="{3E3C1EB1-666B-4792-84D6-93E4CF64ACDF}"/>
    <dgm:cxn modelId="{4CA3CC44-0738-472E-8253-75826715FA82}" srcId="{1194333F-A671-498A-B213-47E348B998DC}" destId="{8B8FFC38-B002-4BFC-A0DE-435E527B3F04}" srcOrd="1" destOrd="0" parTransId="{27FF499C-38F6-4845-9447-4FEEC441EC71}" sibTransId="{35B9D122-C8EC-4266-B025-84E73DF314D6}"/>
    <dgm:cxn modelId="{715F7FCB-A3CD-42B1-B7B6-35A8C945B3BB}" type="presOf" srcId="{823732CF-6359-4C5A-B026-30E896FBB62C}" destId="{63DC3052-ADBA-42E7-B705-35EA43B192D2}" srcOrd="0" destOrd="0" presId="urn:microsoft.com/office/officeart/2005/8/layout/arrow5"/>
    <dgm:cxn modelId="{EE44454D-708D-4BA2-A16E-3B5AEC631C58}" type="presOf" srcId="{8B8FFC38-B002-4BFC-A0DE-435E527B3F04}" destId="{A678528B-C3A5-4148-8BE2-DB16829BEFF5}" srcOrd="0" destOrd="0" presId="urn:microsoft.com/office/officeart/2005/8/layout/arrow5"/>
    <dgm:cxn modelId="{777362E2-8FB0-4249-A518-8599073998FB}" type="presParOf" srcId="{22E59DA9-0366-430E-90D9-17599A993467}" destId="{63DC3052-ADBA-42E7-B705-35EA43B192D2}" srcOrd="0" destOrd="0" presId="urn:microsoft.com/office/officeart/2005/8/layout/arrow5"/>
    <dgm:cxn modelId="{56600E4D-735F-4C7A-994A-40E010D61FB6}" type="presParOf" srcId="{22E59DA9-0366-430E-90D9-17599A993467}" destId="{A678528B-C3A5-4148-8BE2-DB16829BEFF5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F093F9-86DE-4DB5-8E3D-4733A0494E95}" type="doc">
      <dgm:prSet loTypeId="urn:microsoft.com/office/officeart/2005/8/layout/target3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C5C51597-76A1-4A8C-80F8-9A36D561A915}">
      <dgm:prSet phldrT="[Текст]"/>
      <dgm:spPr>
        <a:solidFill>
          <a:srgbClr val="FFFF99">
            <a:alpha val="89804"/>
          </a:srgbClr>
        </a:solidFill>
      </dgm:spPr>
      <dgm:t>
        <a:bodyPr/>
        <a:lstStyle/>
        <a:p>
          <a:r>
            <a:rPr lang="ru-RU" dirty="0" smtClean="0"/>
            <a:t>Баяндоо жолу</a:t>
          </a:r>
          <a:endParaRPr lang="ru-RU" dirty="0"/>
        </a:p>
      </dgm:t>
    </dgm:pt>
    <dgm:pt modelId="{B17BDF4A-C165-4632-A135-8FCB74AEAEA5}" type="parTrans" cxnId="{14DF4D6B-F01F-4E4B-BA24-73DBBEE7DC41}">
      <dgm:prSet/>
      <dgm:spPr/>
      <dgm:t>
        <a:bodyPr/>
        <a:lstStyle/>
        <a:p>
          <a:endParaRPr lang="ru-RU"/>
        </a:p>
      </dgm:t>
    </dgm:pt>
    <dgm:pt modelId="{8C9B9285-F34F-4E65-9F56-AA79D063C16C}" type="sibTrans" cxnId="{14DF4D6B-F01F-4E4B-BA24-73DBBEE7DC41}">
      <dgm:prSet/>
      <dgm:spPr/>
      <dgm:t>
        <a:bodyPr/>
        <a:lstStyle/>
        <a:p>
          <a:endParaRPr lang="ru-RU"/>
        </a:p>
      </dgm:t>
    </dgm:pt>
    <dgm:pt modelId="{A8B268F1-77FC-4B80-9219-42F2371D996C}">
      <dgm:prSet phldrT="[Текст]"/>
      <dgm:spPr>
        <a:solidFill>
          <a:srgbClr val="66FF99">
            <a:alpha val="89804"/>
          </a:srgbClr>
        </a:solidFill>
      </dgm:spPr>
      <dgm:t>
        <a:bodyPr/>
        <a:lstStyle/>
        <a:p>
          <a:r>
            <a:rPr lang="ru-RU" dirty="0" smtClean="0"/>
            <a:t>Аналитикалык  жол</a:t>
          </a:r>
          <a:endParaRPr lang="ru-RU" dirty="0"/>
        </a:p>
      </dgm:t>
    </dgm:pt>
    <dgm:pt modelId="{F07D0D8F-C1B2-44EC-8D37-D486AD8BAF14}" type="parTrans" cxnId="{B2035B2B-D3CD-46B0-BA4F-40FC7BB74B3F}">
      <dgm:prSet/>
      <dgm:spPr/>
      <dgm:t>
        <a:bodyPr/>
        <a:lstStyle/>
        <a:p>
          <a:endParaRPr lang="ru-RU"/>
        </a:p>
      </dgm:t>
    </dgm:pt>
    <dgm:pt modelId="{54DB5118-326C-49B0-A1EC-9821B39222ED}" type="sibTrans" cxnId="{B2035B2B-D3CD-46B0-BA4F-40FC7BB74B3F}">
      <dgm:prSet/>
      <dgm:spPr/>
      <dgm:t>
        <a:bodyPr/>
        <a:lstStyle/>
        <a:p>
          <a:endParaRPr lang="ru-RU"/>
        </a:p>
      </dgm:t>
    </dgm:pt>
    <dgm:pt modelId="{B1EE77B2-E424-4C8D-BE8A-FC8D9CEF2208}">
      <dgm:prSet phldrT="[Текст]"/>
      <dgm:spPr>
        <a:solidFill>
          <a:srgbClr val="CC9900"/>
        </a:solidFill>
      </dgm:spPr>
      <dgm:t>
        <a:bodyPr/>
        <a:lstStyle/>
        <a:p>
          <a:r>
            <a:rPr lang="ru-RU" dirty="0" smtClean="0"/>
            <a:t>Рекурренттик жол</a:t>
          </a:r>
          <a:endParaRPr lang="ru-RU" dirty="0"/>
        </a:p>
      </dgm:t>
    </dgm:pt>
    <dgm:pt modelId="{5306D395-81A4-4645-A952-CA68E8D3190E}" type="parTrans" cxnId="{F4410D3C-B706-4446-9B45-9752B1F89AFB}">
      <dgm:prSet/>
      <dgm:spPr/>
      <dgm:t>
        <a:bodyPr/>
        <a:lstStyle/>
        <a:p>
          <a:endParaRPr lang="ru-RU"/>
        </a:p>
      </dgm:t>
    </dgm:pt>
    <dgm:pt modelId="{C024AC01-7CBC-47B9-A46F-07D0EBBAF314}" type="sibTrans" cxnId="{F4410D3C-B706-4446-9B45-9752B1F89AFB}">
      <dgm:prSet/>
      <dgm:spPr/>
      <dgm:t>
        <a:bodyPr/>
        <a:lstStyle/>
        <a:p>
          <a:endParaRPr lang="ru-RU"/>
        </a:p>
      </dgm:t>
    </dgm:pt>
    <dgm:pt modelId="{43BB9D85-D3ED-40DC-969B-9DB7A49A348A}" type="pres">
      <dgm:prSet presAssocID="{88F093F9-86DE-4DB5-8E3D-4733A0494E9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F9A7EA-CD69-4B7B-B3CB-CABC3050F12E}" type="pres">
      <dgm:prSet presAssocID="{C5C51597-76A1-4A8C-80F8-9A36D561A915}" presName="circle1" presStyleLbl="node1" presStyleIdx="0" presStyleCnt="3"/>
      <dgm:spPr/>
    </dgm:pt>
    <dgm:pt modelId="{5AD1034B-433F-4029-9C53-F662259D182D}" type="pres">
      <dgm:prSet presAssocID="{C5C51597-76A1-4A8C-80F8-9A36D561A915}" presName="space" presStyleCnt="0"/>
      <dgm:spPr/>
    </dgm:pt>
    <dgm:pt modelId="{6B6FB383-9526-4BAE-8DE9-0B596EAA0622}" type="pres">
      <dgm:prSet presAssocID="{C5C51597-76A1-4A8C-80F8-9A36D561A915}" presName="rect1" presStyleLbl="alignAcc1" presStyleIdx="0" presStyleCnt="3" custLinFactNeighborX="52984" custLinFactNeighborY="8275"/>
      <dgm:spPr/>
      <dgm:t>
        <a:bodyPr/>
        <a:lstStyle/>
        <a:p>
          <a:endParaRPr lang="ru-RU"/>
        </a:p>
      </dgm:t>
    </dgm:pt>
    <dgm:pt modelId="{40B0E5C3-C125-4633-BBFB-3199B2F4C0F9}" type="pres">
      <dgm:prSet presAssocID="{A8B268F1-77FC-4B80-9219-42F2371D996C}" presName="vertSpace2" presStyleLbl="node1" presStyleIdx="0" presStyleCnt="3"/>
      <dgm:spPr/>
    </dgm:pt>
    <dgm:pt modelId="{F2F76071-058D-44A1-A8D8-86BBAB73CD6C}" type="pres">
      <dgm:prSet presAssocID="{A8B268F1-77FC-4B80-9219-42F2371D996C}" presName="circle2" presStyleLbl="node1" presStyleIdx="1" presStyleCnt="3"/>
      <dgm:spPr/>
    </dgm:pt>
    <dgm:pt modelId="{BB8ABC12-5CE2-410D-93C9-905CF917015C}" type="pres">
      <dgm:prSet presAssocID="{A8B268F1-77FC-4B80-9219-42F2371D996C}" presName="rect2" presStyleLbl="alignAcc1" presStyleIdx="1" presStyleCnt="3"/>
      <dgm:spPr/>
      <dgm:t>
        <a:bodyPr/>
        <a:lstStyle/>
        <a:p>
          <a:endParaRPr lang="ru-RU"/>
        </a:p>
      </dgm:t>
    </dgm:pt>
    <dgm:pt modelId="{0A90412C-A671-41F8-A338-924B0609E05A}" type="pres">
      <dgm:prSet presAssocID="{B1EE77B2-E424-4C8D-BE8A-FC8D9CEF2208}" presName="vertSpace3" presStyleLbl="node1" presStyleIdx="1" presStyleCnt="3"/>
      <dgm:spPr/>
    </dgm:pt>
    <dgm:pt modelId="{93724569-6918-475D-A4E6-F984C6CD6889}" type="pres">
      <dgm:prSet presAssocID="{B1EE77B2-E424-4C8D-BE8A-FC8D9CEF2208}" presName="circle3" presStyleLbl="node1" presStyleIdx="2" presStyleCnt="3"/>
      <dgm:spPr/>
    </dgm:pt>
    <dgm:pt modelId="{D44800BF-537D-4D75-AA95-8097427DE249}" type="pres">
      <dgm:prSet presAssocID="{B1EE77B2-E424-4C8D-BE8A-FC8D9CEF2208}" presName="rect3" presStyleLbl="alignAcc1" presStyleIdx="2" presStyleCnt="3"/>
      <dgm:spPr/>
      <dgm:t>
        <a:bodyPr/>
        <a:lstStyle/>
        <a:p>
          <a:endParaRPr lang="ru-RU"/>
        </a:p>
      </dgm:t>
    </dgm:pt>
    <dgm:pt modelId="{2940365F-7959-42D6-A9EB-19BE43142B33}" type="pres">
      <dgm:prSet presAssocID="{C5C51597-76A1-4A8C-80F8-9A36D561A915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CF803-7E71-49BC-BC6D-EE865E4242A8}" type="pres">
      <dgm:prSet presAssocID="{A8B268F1-77FC-4B80-9219-42F2371D996C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7FE56-8F9E-415D-9D95-83AFCB9894C8}" type="pres">
      <dgm:prSet presAssocID="{B1EE77B2-E424-4C8D-BE8A-FC8D9CEF2208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98B0EF-3158-4FD6-ABA5-8B09645240FC}" type="presOf" srcId="{B1EE77B2-E424-4C8D-BE8A-FC8D9CEF2208}" destId="{D44800BF-537D-4D75-AA95-8097427DE249}" srcOrd="0" destOrd="0" presId="urn:microsoft.com/office/officeart/2005/8/layout/target3"/>
    <dgm:cxn modelId="{8643C786-679C-40A4-993B-AA5B4C6F7648}" type="presOf" srcId="{A8B268F1-77FC-4B80-9219-42F2371D996C}" destId="{BB8ABC12-5CE2-410D-93C9-905CF917015C}" srcOrd="0" destOrd="0" presId="urn:microsoft.com/office/officeart/2005/8/layout/target3"/>
    <dgm:cxn modelId="{70532683-5A1B-4BCD-B10F-721F27179000}" type="presOf" srcId="{C5C51597-76A1-4A8C-80F8-9A36D561A915}" destId="{6B6FB383-9526-4BAE-8DE9-0B596EAA0622}" srcOrd="0" destOrd="0" presId="urn:microsoft.com/office/officeart/2005/8/layout/target3"/>
    <dgm:cxn modelId="{9A05CC7A-AA68-4BD1-877F-6848F8902548}" type="presOf" srcId="{B1EE77B2-E424-4C8D-BE8A-FC8D9CEF2208}" destId="{87D7FE56-8F9E-415D-9D95-83AFCB9894C8}" srcOrd="1" destOrd="0" presId="urn:microsoft.com/office/officeart/2005/8/layout/target3"/>
    <dgm:cxn modelId="{F4410D3C-B706-4446-9B45-9752B1F89AFB}" srcId="{88F093F9-86DE-4DB5-8E3D-4733A0494E95}" destId="{B1EE77B2-E424-4C8D-BE8A-FC8D9CEF2208}" srcOrd="2" destOrd="0" parTransId="{5306D395-81A4-4645-A952-CA68E8D3190E}" sibTransId="{C024AC01-7CBC-47B9-A46F-07D0EBBAF314}"/>
    <dgm:cxn modelId="{FCBE1ED9-E3FC-48AC-B453-C0C4F65A7199}" type="presOf" srcId="{88F093F9-86DE-4DB5-8E3D-4733A0494E95}" destId="{43BB9D85-D3ED-40DC-969B-9DB7A49A348A}" srcOrd="0" destOrd="0" presId="urn:microsoft.com/office/officeart/2005/8/layout/target3"/>
    <dgm:cxn modelId="{CD7D766B-5BF5-444D-AFE9-7754AE319D2B}" type="presOf" srcId="{A8B268F1-77FC-4B80-9219-42F2371D996C}" destId="{F73CF803-7E71-49BC-BC6D-EE865E4242A8}" srcOrd="1" destOrd="0" presId="urn:microsoft.com/office/officeart/2005/8/layout/target3"/>
    <dgm:cxn modelId="{AE3589C7-82D1-436F-B03F-6934DCDC91B9}" type="presOf" srcId="{C5C51597-76A1-4A8C-80F8-9A36D561A915}" destId="{2940365F-7959-42D6-A9EB-19BE43142B33}" srcOrd="1" destOrd="0" presId="urn:microsoft.com/office/officeart/2005/8/layout/target3"/>
    <dgm:cxn modelId="{B2035B2B-D3CD-46B0-BA4F-40FC7BB74B3F}" srcId="{88F093F9-86DE-4DB5-8E3D-4733A0494E95}" destId="{A8B268F1-77FC-4B80-9219-42F2371D996C}" srcOrd="1" destOrd="0" parTransId="{F07D0D8F-C1B2-44EC-8D37-D486AD8BAF14}" sibTransId="{54DB5118-326C-49B0-A1EC-9821B39222ED}"/>
    <dgm:cxn modelId="{14DF4D6B-F01F-4E4B-BA24-73DBBEE7DC41}" srcId="{88F093F9-86DE-4DB5-8E3D-4733A0494E95}" destId="{C5C51597-76A1-4A8C-80F8-9A36D561A915}" srcOrd="0" destOrd="0" parTransId="{B17BDF4A-C165-4632-A135-8FCB74AEAEA5}" sibTransId="{8C9B9285-F34F-4E65-9F56-AA79D063C16C}"/>
    <dgm:cxn modelId="{BD2B3AD6-2380-4610-A18A-6919B6A98040}" type="presParOf" srcId="{43BB9D85-D3ED-40DC-969B-9DB7A49A348A}" destId="{48F9A7EA-CD69-4B7B-B3CB-CABC3050F12E}" srcOrd="0" destOrd="0" presId="urn:microsoft.com/office/officeart/2005/8/layout/target3"/>
    <dgm:cxn modelId="{4093C78A-F658-4493-AF92-9311AEADE1AB}" type="presParOf" srcId="{43BB9D85-D3ED-40DC-969B-9DB7A49A348A}" destId="{5AD1034B-433F-4029-9C53-F662259D182D}" srcOrd="1" destOrd="0" presId="urn:microsoft.com/office/officeart/2005/8/layout/target3"/>
    <dgm:cxn modelId="{381694D9-EB4E-4E1C-9730-183CC385994D}" type="presParOf" srcId="{43BB9D85-D3ED-40DC-969B-9DB7A49A348A}" destId="{6B6FB383-9526-4BAE-8DE9-0B596EAA0622}" srcOrd="2" destOrd="0" presId="urn:microsoft.com/office/officeart/2005/8/layout/target3"/>
    <dgm:cxn modelId="{7F2F832C-1B35-40BB-8CBA-2B79721A1003}" type="presParOf" srcId="{43BB9D85-D3ED-40DC-969B-9DB7A49A348A}" destId="{40B0E5C3-C125-4633-BBFB-3199B2F4C0F9}" srcOrd="3" destOrd="0" presId="urn:microsoft.com/office/officeart/2005/8/layout/target3"/>
    <dgm:cxn modelId="{5993A987-A8E3-471F-9C1D-DF73ACE89957}" type="presParOf" srcId="{43BB9D85-D3ED-40DC-969B-9DB7A49A348A}" destId="{F2F76071-058D-44A1-A8D8-86BBAB73CD6C}" srcOrd="4" destOrd="0" presId="urn:microsoft.com/office/officeart/2005/8/layout/target3"/>
    <dgm:cxn modelId="{5D6929AD-8A43-4454-8249-8A4433490C09}" type="presParOf" srcId="{43BB9D85-D3ED-40DC-969B-9DB7A49A348A}" destId="{BB8ABC12-5CE2-410D-93C9-905CF917015C}" srcOrd="5" destOrd="0" presId="urn:microsoft.com/office/officeart/2005/8/layout/target3"/>
    <dgm:cxn modelId="{B32F5C00-94EA-4108-ADBA-8E95145F5635}" type="presParOf" srcId="{43BB9D85-D3ED-40DC-969B-9DB7A49A348A}" destId="{0A90412C-A671-41F8-A338-924B0609E05A}" srcOrd="6" destOrd="0" presId="urn:microsoft.com/office/officeart/2005/8/layout/target3"/>
    <dgm:cxn modelId="{10E1CA00-6AEA-4D3E-934F-0C30B77FB30F}" type="presParOf" srcId="{43BB9D85-D3ED-40DC-969B-9DB7A49A348A}" destId="{93724569-6918-475D-A4E6-F984C6CD6889}" srcOrd="7" destOrd="0" presId="urn:microsoft.com/office/officeart/2005/8/layout/target3"/>
    <dgm:cxn modelId="{54AC651C-0E22-49F9-993A-8C32AFBB4D56}" type="presParOf" srcId="{43BB9D85-D3ED-40DC-969B-9DB7A49A348A}" destId="{D44800BF-537D-4D75-AA95-8097427DE249}" srcOrd="8" destOrd="0" presId="urn:microsoft.com/office/officeart/2005/8/layout/target3"/>
    <dgm:cxn modelId="{4D314E30-D386-43A3-AD52-26405E639A34}" type="presParOf" srcId="{43BB9D85-D3ED-40DC-969B-9DB7A49A348A}" destId="{2940365F-7959-42D6-A9EB-19BE43142B33}" srcOrd="9" destOrd="0" presId="urn:microsoft.com/office/officeart/2005/8/layout/target3"/>
    <dgm:cxn modelId="{065A378E-71D0-4540-ABB2-3F2F4C775E6E}" type="presParOf" srcId="{43BB9D85-D3ED-40DC-969B-9DB7A49A348A}" destId="{F73CF803-7E71-49BC-BC6D-EE865E4242A8}" srcOrd="10" destOrd="0" presId="urn:microsoft.com/office/officeart/2005/8/layout/target3"/>
    <dgm:cxn modelId="{3C5B50AD-9C5A-4128-BA62-D1FA6A21CD04}" type="presParOf" srcId="{43BB9D85-D3ED-40DC-969B-9DB7A49A348A}" destId="{87D7FE56-8F9E-415D-9D95-83AFCB9894C8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23F0EE-6490-4EE7-92E4-D8DF6B0DB72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207524-BC17-44F2-99C9-79D82326AEF9}">
      <dgm:prSet phldrT="[Текст]" phldr="1"/>
      <dgm:spPr>
        <a:solidFill>
          <a:srgbClr val="990000"/>
        </a:solidFill>
      </dgm:spPr>
      <dgm:t>
        <a:bodyPr/>
        <a:lstStyle/>
        <a:p>
          <a:endParaRPr lang="ru-RU" dirty="0"/>
        </a:p>
      </dgm:t>
    </dgm:pt>
    <dgm:pt modelId="{DC8165BC-5A2A-455E-B848-CAA1E8B9B320}" type="parTrans" cxnId="{BE595449-0F20-46DB-A667-3DA72DA53AEF}">
      <dgm:prSet/>
      <dgm:spPr/>
      <dgm:t>
        <a:bodyPr/>
        <a:lstStyle/>
        <a:p>
          <a:endParaRPr lang="ru-RU"/>
        </a:p>
      </dgm:t>
    </dgm:pt>
    <dgm:pt modelId="{681809FF-19FF-41EC-8E82-5FA5DE502C9D}" type="sibTrans" cxnId="{BE595449-0F20-46DB-A667-3DA72DA53AEF}">
      <dgm:prSet/>
      <dgm:spPr/>
      <dgm:t>
        <a:bodyPr/>
        <a:lstStyle/>
        <a:p>
          <a:endParaRPr lang="ru-RU"/>
        </a:p>
      </dgm:t>
    </dgm:pt>
    <dgm:pt modelId="{A7EAFA7B-D5D1-45B9-8990-04195283D59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3200" dirty="0" smtClean="0">
              <a:solidFill>
                <a:srgbClr val="000099"/>
              </a:solidFill>
            </a:rPr>
            <a:t>Чектүү</a:t>
          </a:r>
          <a:endParaRPr lang="ru-RU" sz="3200" dirty="0">
            <a:solidFill>
              <a:srgbClr val="000099"/>
            </a:solidFill>
          </a:endParaRPr>
        </a:p>
      </dgm:t>
    </dgm:pt>
    <dgm:pt modelId="{E2E3F70E-6EAE-4271-B7DB-454B3A611453}" type="parTrans" cxnId="{D349A13C-F84F-47A6-B1F8-112140058F4A}">
      <dgm:prSet/>
      <dgm:spPr/>
      <dgm:t>
        <a:bodyPr/>
        <a:lstStyle/>
        <a:p>
          <a:endParaRPr lang="ru-RU"/>
        </a:p>
      </dgm:t>
    </dgm:pt>
    <dgm:pt modelId="{C0312219-5D5A-4FDA-8392-6FC600DEABDE}" type="sibTrans" cxnId="{D349A13C-F84F-47A6-B1F8-112140058F4A}">
      <dgm:prSet/>
      <dgm:spPr/>
      <dgm:t>
        <a:bodyPr/>
        <a:lstStyle/>
        <a:p>
          <a:endParaRPr lang="ru-RU"/>
        </a:p>
      </dgm:t>
    </dgm:pt>
    <dgm:pt modelId="{AD257AC3-9370-45CC-BF88-B0744264DFFC}">
      <dgm:prSet phldrT="[Текст]" phldr="1"/>
      <dgm:spPr>
        <a:solidFill>
          <a:srgbClr val="990000"/>
        </a:solidFill>
      </dgm:spPr>
      <dgm:t>
        <a:bodyPr/>
        <a:lstStyle/>
        <a:p>
          <a:endParaRPr lang="ru-RU" dirty="0"/>
        </a:p>
      </dgm:t>
    </dgm:pt>
    <dgm:pt modelId="{79D5F293-5876-44F8-9161-8CF67F754C34}" type="parTrans" cxnId="{2F7BF3DC-EF19-41C7-85E4-71D17C342C93}">
      <dgm:prSet/>
      <dgm:spPr/>
      <dgm:t>
        <a:bodyPr/>
        <a:lstStyle/>
        <a:p>
          <a:endParaRPr lang="ru-RU"/>
        </a:p>
      </dgm:t>
    </dgm:pt>
    <dgm:pt modelId="{5D3C508D-5A38-4368-8E5A-2046FABB7747}" type="sibTrans" cxnId="{2F7BF3DC-EF19-41C7-85E4-71D17C342C93}">
      <dgm:prSet/>
      <dgm:spPr/>
      <dgm:t>
        <a:bodyPr/>
        <a:lstStyle/>
        <a:p>
          <a:endParaRPr lang="ru-RU"/>
        </a:p>
      </dgm:t>
    </dgm:pt>
    <dgm:pt modelId="{8B662530-86B9-477D-96A9-3F74188B0157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>
            <a:solidFill>
              <a:srgbClr val="7030A0"/>
            </a:solidFill>
          </a:endParaRPr>
        </a:p>
      </dgm:t>
    </dgm:pt>
    <dgm:pt modelId="{D339341C-E412-4502-AF0E-7D5C66B45AF6}" type="parTrans" cxnId="{46361F14-87B4-49B1-83F8-27B84FF57C63}">
      <dgm:prSet/>
      <dgm:spPr/>
      <dgm:t>
        <a:bodyPr/>
        <a:lstStyle/>
        <a:p>
          <a:endParaRPr lang="ru-RU"/>
        </a:p>
      </dgm:t>
    </dgm:pt>
    <dgm:pt modelId="{EF234690-0F3C-4287-A27F-BB33AD2F1324}" type="sibTrans" cxnId="{46361F14-87B4-49B1-83F8-27B84FF57C63}">
      <dgm:prSet/>
      <dgm:spPr/>
      <dgm:t>
        <a:bodyPr/>
        <a:lstStyle/>
        <a:p>
          <a:endParaRPr lang="ru-RU"/>
        </a:p>
      </dgm:t>
    </dgm:pt>
    <dgm:pt modelId="{3275074C-305A-4BFA-8C6D-5F3AF454AB0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3200" dirty="0" smtClean="0">
              <a:solidFill>
                <a:srgbClr val="006600"/>
              </a:solidFill>
            </a:rPr>
            <a:t>Чексиз</a:t>
          </a:r>
          <a:endParaRPr lang="ru-RU" sz="3200" dirty="0">
            <a:solidFill>
              <a:srgbClr val="000099"/>
            </a:solidFill>
          </a:endParaRPr>
        </a:p>
      </dgm:t>
    </dgm:pt>
    <dgm:pt modelId="{30B94F33-63E5-41DE-9130-4D09A09DCF00}" type="parTrans" cxnId="{02A983E5-27EF-43F2-BAEA-28CCC6607548}">
      <dgm:prSet/>
      <dgm:spPr/>
      <dgm:t>
        <a:bodyPr/>
        <a:lstStyle/>
        <a:p>
          <a:endParaRPr lang="ru-RU"/>
        </a:p>
      </dgm:t>
    </dgm:pt>
    <dgm:pt modelId="{3D8DB32D-8141-47BF-B790-F8F034E272C3}" type="sibTrans" cxnId="{02A983E5-27EF-43F2-BAEA-28CCC6607548}">
      <dgm:prSet/>
      <dgm:spPr/>
      <dgm:t>
        <a:bodyPr/>
        <a:lstStyle/>
        <a:p>
          <a:endParaRPr lang="ru-RU"/>
        </a:p>
      </dgm:t>
    </dgm:pt>
    <dgm:pt modelId="{41E192ED-85D4-4FC3-804F-9E88735778C4}" type="pres">
      <dgm:prSet presAssocID="{1023F0EE-6490-4EE7-92E4-D8DF6B0DB72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6D091B-4C5B-4B7A-A534-C70B8971A665}" type="pres">
      <dgm:prSet presAssocID="{35207524-BC17-44F2-99C9-79D82326AEF9}" presName="composite" presStyleCnt="0"/>
      <dgm:spPr/>
    </dgm:pt>
    <dgm:pt modelId="{393807CF-5163-4D1F-B5E4-68E29FDEDC6C}" type="pres">
      <dgm:prSet presAssocID="{35207524-BC17-44F2-99C9-79D82326AEF9}" presName="parentText" presStyleLbl="alignNode1" presStyleIdx="0" presStyleCnt="2" custScaleX="120515" custScaleY="1143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6547A-E31B-47FF-927E-B33E4DAD5B98}" type="pres">
      <dgm:prSet presAssocID="{35207524-BC17-44F2-99C9-79D82326AEF9}" presName="descendantText" presStyleLbl="alignAcc1" presStyleIdx="0" presStyleCnt="2" custScaleX="94828" custScaleY="147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2B1A7E-53E0-403E-808F-59D656869E65}" type="pres">
      <dgm:prSet presAssocID="{681809FF-19FF-41EC-8E82-5FA5DE502C9D}" presName="sp" presStyleCnt="0"/>
      <dgm:spPr/>
    </dgm:pt>
    <dgm:pt modelId="{397879BF-B679-46F6-9A81-5BF60AEE100C}" type="pres">
      <dgm:prSet presAssocID="{AD257AC3-9370-45CC-BF88-B0744264DFFC}" presName="composite" presStyleCnt="0"/>
      <dgm:spPr/>
    </dgm:pt>
    <dgm:pt modelId="{76691C64-7BEC-4670-87B8-A97E6AECBA43}" type="pres">
      <dgm:prSet presAssocID="{AD257AC3-9370-45CC-BF88-B0744264DFFC}" presName="parentText" presStyleLbl="alignNode1" presStyleIdx="1" presStyleCnt="2" custScaleX="133419" custScaleY="1307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6FC84-0321-41E2-B3A5-80683A918939}" type="pres">
      <dgm:prSet presAssocID="{AD257AC3-9370-45CC-BF88-B0744264DFFC}" presName="descendantText" presStyleLbl="alignAcc1" presStyleIdx="1" presStyleCnt="2" custScaleX="94828" custScaleY="233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361F14-87B4-49B1-83F8-27B84FF57C63}" srcId="{AD257AC3-9370-45CC-BF88-B0744264DFFC}" destId="{8B662530-86B9-477D-96A9-3F74188B0157}" srcOrd="0" destOrd="0" parTransId="{D339341C-E412-4502-AF0E-7D5C66B45AF6}" sibTransId="{EF234690-0F3C-4287-A27F-BB33AD2F1324}"/>
    <dgm:cxn modelId="{D349A13C-F84F-47A6-B1F8-112140058F4A}" srcId="{35207524-BC17-44F2-99C9-79D82326AEF9}" destId="{A7EAFA7B-D5D1-45B9-8990-04195283D592}" srcOrd="0" destOrd="0" parTransId="{E2E3F70E-6EAE-4271-B7DB-454B3A611453}" sibTransId="{C0312219-5D5A-4FDA-8392-6FC600DEABDE}"/>
    <dgm:cxn modelId="{ED922371-0BD4-4C25-BD62-5F94D92D40B1}" type="presOf" srcId="{A7EAFA7B-D5D1-45B9-8990-04195283D592}" destId="{1E96547A-E31B-47FF-927E-B33E4DAD5B98}" srcOrd="0" destOrd="0" presId="urn:microsoft.com/office/officeart/2005/8/layout/chevron2"/>
    <dgm:cxn modelId="{F5E7854C-4B3A-42C0-ADD5-8EDA3F7FE908}" type="presOf" srcId="{1023F0EE-6490-4EE7-92E4-D8DF6B0DB729}" destId="{41E192ED-85D4-4FC3-804F-9E88735778C4}" srcOrd="0" destOrd="0" presId="urn:microsoft.com/office/officeart/2005/8/layout/chevron2"/>
    <dgm:cxn modelId="{0F0EE49A-3044-4BBB-9571-7E47432DC01A}" type="presOf" srcId="{8B662530-86B9-477D-96A9-3F74188B0157}" destId="{C5C6FC84-0321-41E2-B3A5-80683A918939}" srcOrd="0" destOrd="0" presId="urn:microsoft.com/office/officeart/2005/8/layout/chevron2"/>
    <dgm:cxn modelId="{2F7BF3DC-EF19-41C7-85E4-71D17C342C93}" srcId="{1023F0EE-6490-4EE7-92E4-D8DF6B0DB729}" destId="{AD257AC3-9370-45CC-BF88-B0744264DFFC}" srcOrd="1" destOrd="0" parTransId="{79D5F293-5876-44F8-9161-8CF67F754C34}" sibTransId="{5D3C508D-5A38-4368-8E5A-2046FABB7747}"/>
    <dgm:cxn modelId="{02A983E5-27EF-43F2-BAEA-28CCC6607548}" srcId="{35207524-BC17-44F2-99C9-79D82326AEF9}" destId="{3275074C-305A-4BFA-8C6D-5F3AF454AB0B}" srcOrd="1" destOrd="0" parTransId="{30B94F33-63E5-41DE-9130-4D09A09DCF00}" sibTransId="{3D8DB32D-8141-47BF-B790-F8F034E272C3}"/>
    <dgm:cxn modelId="{BE595449-0F20-46DB-A667-3DA72DA53AEF}" srcId="{1023F0EE-6490-4EE7-92E4-D8DF6B0DB729}" destId="{35207524-BC17-44F2-99C9-79D82326AEF9}" srcOrd="0" destOrd="0" parTransId="{DC8165BC-5A2A-455E-B848-CAA1E8B9B320}" sibTransId="{681809FF-19FF-41EC-8E82-5FA5DE502C9D}"/>
    <dgm:cxn modelId="{BB8C1A49-004C-498F-88EC-E2EBEC03D258}" type="presOf" srcId="{AD257AC3-9370-45CC-BF88-B0744264DFFC}" destId="{76691C64-7BEC-4670-87B8-A97E6AECBA43}" srcOrd="0" destOrd="0" presId="urn:microsoft.com/office/officeart/2005/8/layout/chevron2"/>
    <dgm:cxn modelId="{688788FC-484A-4047-8814-19510BBDD858}" type="presOf" srcId="{35207524-BC17-44F2-99C9-79D82326AEF9}" destId="{393807CF-5163-4D1F-B5E4-68E29FDEDC6C}" srcOrd="0" destOrd="0" presId="urn:microsoft.com/office/officeart/2005/8/layout/chevron2"/>
    <dgm:cxn modelId="{AAB4CBDA-29E8-4859-900D-E5B4746FB6E5}" type="presOf" srcId="{3275074C-305A-4BFA-8C6D-5F3AF454AB0B}" destId="{1E96547A-E31B-47FF-927E-B33E4DAD5B98}" srcOrd="0" destOrd="1" presId="urn:microsoft.com/office/officeart/2005/8/layout/chevron2"/>
    <dgm:cxn modelId="{11565676-0FD8-4ED4-A47B-E5FC2D7808F9}" type="presParOf" srcId="{41E192ED-85D4-4FC3-804F-9E88735778C4}" destId="{746D091B-4C5B-4B7A-A534-C70B8971A665}" srcOrd="0" destOrd="0" presId="urn:microsoft.com/office/officeart/2005/8/layout/chevron2"/>
    <dgm:cxn modelId="{58B711FC-CC21-454D-BA8F-9804A1830996}" type="presParOf" srcId="{746D091B-4C5B-4B7A-A534-C70B8971A665}" destId="{393807CF-5163-4D1F-B5E4-68E29FDEDC6C}" srcOrd="0" destOrd="0" presId="urn:microsoft.com/office/officeart/2005/8/layout/chevron2"/>
    <dgm:cxn modelId="{0AC5E80D-DA76-4550-91CB-0B7F344A2324}" type="presParOf" srcId="{746D091B-4C5B-4B7A-A534-C70B8971A665}" destId="{1E96547A-E31B-47FF-927E-B33E4DAD5B98}" srcOrd="1" destOrd="0" presId="urn:microsoft.com/office/officeart/2005/8/layout/chevron2"/>
    <dgm:cxn modelId="{5B2ECD92-309F-4514-B518-154ABC447028}" type="presParOf" srcId="{41E192ED-85D4-4FC3-804F-9E88735778C4}" destId="{162B1A7E-53E0-403E-808F-59D656869E65}" srcOrd="1" destOrd="0" presId="urn:microsoft.com/office/officeart/2005/8/layout/chevron2"/>
    <dgm:cxn modelId="{12D2AA7D-CEF8-4EF3-A6B8-DBE9E18DB2CD}" type="presParOf" srcId="{41E192ED-85D4-4FC3-804F-9E88735778C4}" destId="{397879BF-B679-46F6-9A81-5BF60AEE100C}" srcOrd="2" destOrd="0" presId="urn:microsoft.com/office/officeart/2005/8/layout/chevron2"/>
    <dgm:cxn modelId="{748CC8C2-689C-47DE-9A86-0F1A31308A00}" type="presParOf" srcId="{397879BF-B679-46F6-9A81-5BF60AEE100C}" destId="{76691C64-7BEC-4670-87B8-A97E6AECBA43}" srcOrd="0" destOrd="0" presId="urn:microsoft.com/office/officeart/2005/8/layout/chevron2"/>
    <dgm:cxn modelId="{BD64778B-1EC6-4DE6-9752-A6492663B06E}" type="presParOf" srcId="{397879BF-B679-46F6-9A81-5BF60AEE100C}" destId="{C5C6FC84-0321-41E2-B3A5-80683A91893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EA9F7F-7BFE-4F47-BB44-B43B004BF7E7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D8E726-B17A-44A0-849B-9A398BCADA6D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dirty="0" smtClean="0">
              <a:solidFill>
                <a:srgbClr val="990000"/>
              </a:solidFill>
            </a:rPr>
            <a:t>Берилиш  жолдору</a:t>
          </a:r>
          <a:endParaRPr lang="ru-RU" dirty="0">
            <a:solidFill>
              <a:srgbClr val="990000"/>
            </a:solidFill>
          </a:endParaRPr>
        </a:p>
      </dgm:t>
    </dgm:pt>
    <dgm:pt modelId="{0CDA8514-AEC7-4E1C-8ED8-B24DB91F54D7}" type="parTrans" cxnId="{CE70E8D0-54A3-43B6-BD13-D77CE55968A1}">
      <dgm:prSet/>
      <dgm:spPr/>
      <dgm:t>
        <a:bodyPr/>
        <a:lstStyle/>
        <a:p>
          <a:endParaRPr lang="ru-RU"/>
        </a:p>
      </dgm:t>
    </dgm:pt>
    <dgm:pt modelId="{8DCC6761-8F22-4283-BA87-1CF02B0BB56A}" type="sibTrans" cxnId="{CE70E8D0-54A3-43B6-BD13-D77CE55968A1}">
      <dgm:prSet/>
      <dgm:spPr/>
      <dgm:t>
        <a:bodyPr/>
        <a:lstStyle/>
        <a:p>
          <a:endParaRPr lang="ru-RU"/>
        </a:p>
      </dgm:t>
    </dgm:pt>
    <dgm:pt modelId="{F2D35D92-40D8-4009-824B-AB1B6807D9BA}">
      <dgm:prSet phldrT="[Текст]"/>
      <dgm:spPr>
        <a:solidFill>
          <a:srgbClr val="FFC000"/>
        </a:solidFill>
      </dgm:spPr>
      <dgm:t>
        <a:bodyPr/>
        <a:lstStyle/>
        <a:p>
          <a:r>
            <a:rPr lang="kk-KZ" dirty="0" smtClean="0">
              <a:solidFill>
                <a:srgbClr val="0000FF"/>
              </a:solidFill>
            </a:rPr>
            <a:t>аналитикалык</a:t>
          </a:r>
          <a:endParaRPr lang="ru-RU" dirty="0">
            <a:solidFill>
              <a:srgbClr val="0000FF"/>
            </a:solidFill>
          </a:endParaRPr>
        </a:p>
      </dgm:t>
    </dgm:pt>
    <dgm:pt modelId="{C55C2FBB-7BDC-4354-9083-C9CD339490B6}" type="parTrans" cxnId="{8AF839B1-691A-4FF9-8944-37B54BDDD803}">
      <dgm:prSet/>
      <dgm:spPr/>
      <dgm:t>
        <a:bodyPr/>
        <a:lstStyle/>
        <a:p>
          <a:endParaRPr lang="ru-RU"/>
        </a:p>
      </dgm:t>
    </dgm:pt>
    <dgm:pt modelId="{A1AA15F7-695E-46A5-A678-FC89FDB9BB8F}" type="sibTrans" cxnId="{8AF839B1-691A-4FF9-8944-37B54BDDD803}">
      <dgm:prSet/>
      <dgm:spPr/>
      <dgm:t>
        <a:bodyPr/>
        <a:lstStyle/>
        <a:p>
          <a:endParaRPr lang="ru-RU"/>
        </a:p>
      </dgm:t>
    </dgm:pt>
    <dgm:pt modelId="{06B6039A-6E92-4BF9-8402-ADFE8FFDE6F4}">
      <dgm:prSet phldrT="[Текст]"/>
      <dgm:spPr>
        <a:solidFill>
          <a:srgbClr val="92D050"/>
        </a:solidFill>
      </dgm:spPr>
      <dgm:t>
        <a:bodyPr/>
        <a:lstStyle/>
        <a:p>
          <a:r>
            <a:rPr lang="kk-KZ" dirty="0" smtClean="0">
              <a:solidFill>
                <a:srgbClr val="0000FF"/>
              </a:solidFill>
            </a:rPr>
            <a:t>баяндоо</a:t>
          </a:r>
          <a:endParaRPr lang="ru-RU" dirty="0">
            <a:solidFill>
              <a:srgbClr val="0000FF"/>
            </a:solidFill>
          </a:endParaRPr>
        </a:p>
      </dgm:t>
    </dgm:pt>
    <dgm:pt modelId="{B84FEEF2-01EA-43EC-8B33-B851806D557A}" type="parTrans" cxnId="{1B9C07AC-4073-49A9-9546-1730D2FBB17D}">
      <dgm:prSet/>
      <dgm:spPr/>
      <dgm:t>
        <a:bodyPr/>
        <a:lstStyle/>
        <a:p>
          <a:endParaRPr lang="ru-RU"/>
        </a:p>
      </dgm:t>
    </dgm:pt>
    <dgm:pt modelId="{AD1CAC35-F707-4F5B-9431-E42FB647956D}" type="sibTrans" cxnId="{1B9C07AC-4073-49A9-9546-1730D2FBB17D}">
      <dgm:prSet/>
      <dgm:spPr/>
      <dgm:t>
        <a:bodyPr/>
        <a:lstStyle/>
        <a:p>
          <a:endParaRPr lang="ru-RU"/>
        </a:p>
      </dgm:t>
    </dgm:pt>
    <dgm:pt modelId="{E473E129-EB26-4F86-885B-D5452C696088}">
      <dgm:prSet phldrT="[Текст]"/>
      <dgm:spPr>
        <a:solidFill>
          <a:srgbClr val="CC99FF"/>
        </a:solidFill>
      </dgm:spPr>
      <dgm:t>
        <a:bodyPr/>
        <a:lstStyle/>
        <a:p>
          <a:r>
            <a:rPr lang="kk-KZ" dirty="0" smtClean="0">
              <a:solidFill>
                <a:srgbClr val="0000FF"/>
              </a:solidFill>
            </a:rPr>
            <a:t>реккуренттик</a:t>
          </a:r>
          <a:endParaRPr lang="ru-RU" dirty="0">
            <a:solidFill>
              <a:srgbClr val="0000FF"/>
            </a:solidFill>
          </a:endParaRPr>
        </a:p>
      </dgm:t>
    </dgm:pt>
    <dgm:pt modelId="{D955ED4F-4B8F-41DF-B0CC-922D6D0A772F}" type="parTrans" cxnId="{2CAB7755-5851-44AA-A1EC-DA742555E166}">
      <dgm:prSet/>
      <dgm:spPr/>
      <dgm:t>
        <a:bodyPr/>
        <a:lstStyle/>
        <a:p>
          <a:endParaRPr lang="ru-RU"/>
        </a:p>
      </dgm:t>
    </dgm:pt>
    <dgm:pt modelId="{02BDCF69-27A8-4B3E-99AA-F4E2AA8B1E6A}" type="sibTrans" cxnId="{2CAB7755-5851-44AA-A1EC-DA742555E166}">
      <dgm:prSet/>
      <dgm:spPr/>
      <dgm:t>
        <a:bodyPr/>
        <a:lstStyle/>
        <a:p>
          <a:endParaRPr lang="ru-RU"/>
        </a:p>
      </dgm:t>
    </dgm:pt>
    <dgm:pt modelId="{EA1B297B-409F-44AB-812F-F27328F67333}" type="pres">
      <dgm:prSet presAssocID="{4CEA9F7F-7BFE-4F47-BB44-B43B004BF7E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DB0D2A-1CC8-4EC9-86AC-22DDC41BD364}" type="pres">
      <dgm:prSet presAssocID="{26D8E726-B17A-44A0-849B-9A398BCADA6D}" presName="roof" presStyleLbl="dkBgShp" presStyleIdx="0" presStyleCnt="2"/>
      <dgm:spPr/>
      <dgm:t>
        <a:bodyPr/>
        <a:lstStyle/>
        <a:p>
          <a:endParaRPr lang="ru-RU"/>
        </a:p>
      </dgm:t>
    </dgm:pt>
    <dgm:pt modelId="{FA659DB7-297C-40A2-B903-B5752368944D}" type="pres">
      <dgm:prSet presAssocID="{26D8E726-B17A-44A0-849B-9A398BCADA6D}" presName="pillars" presStyleCnt="0"/>
      <dgm:spPr/>
    </dgm:pt>
    <dgm:pt modelId="{2E99F99E-0046-48BB-87E6-6A43031B2AB5}" type="pres">
      <dgm:prSet presAssocID="{26D8E726-B17A-44A0-849B-9A398BCADA6D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CBDAE-0C87-4F53-ABB5-DB0D8D580EEF}" type="pres">
      <dgm:prSet presAssocID="{06B6039A-6E92-4BF9-8402-ADFE8FFDE6F4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86B2B-56C7-45A2-8272-3A1C1B4F6DBE}" type="pres">
      <dgm:prSet presAssocID="{E473E129-EB26-4F86-885B-D5452C696088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E34C0-A061-4D86-BBC8-3472EE38C17C}" type="pres">
      <dgm:prSet presAssocID="{26D8E726-B17A-44A0-849B-9A398BCADA6D}" presName="base" presStyleLbl="dkBgShp" presStyleIdx="1" presStyleCnt="2"/>
      <dgm:spPr/>
    </dgm:pt>
  </dgm:ptLst>
  <dgm:cxnLst>
    <dgm:cxn modelId="{A754A6EC-8CF8-4147-84E0-06112BAE527D}" type="presOf" srcId="{26D8E726-B17A-44A0-849B-9A398BCADA6D}" destId="{1BDB0D2A-1CC8-4EC9-86AC-22DDC41BD364}" srcOrd="0" destOrd="0" presId="urn:microsoft.com/office/officeart/2005/8/layout/hList3"/>
    <dgm:cxn modelId="{2CAB7755-5851-44AA-A1EC-DA742555E166}" srcId="{26D8E726-B17A-44A0-849B-9A398BCADA6D}" destId="{E473E129-EB26-4F86-885B-D5452C696088}" srcOrd="2" destOrd="0" parTransId="{D955ED4F-4B8F-41DF-B0CC-922D6D0A772F}" sibTransId="{02BDCF69-27A8-4B3E-99AA-F4E2AA8B1E6A}"/>
    <dgm:cxn modelId="{8AF839B1-691A-4FF9-8944-37B54BDDD803}" srcId="{26D8E726-B17A-44A0-849B-9A398BCADA6D}" destId="{F2D35D92-40D8-4009-824B-AB1B6807D9BA}" srcOrd="0" destOrd="0" parTransId="{C55C2FBB-7BDC-4354-9083-C9CD339490B6}" sibTransId="{A1AA15F7-695E-46A5-A678-FC89FDB9BB8F}"/>
    <dgm:cxn modelId="{DD7D0CD1-58D1-490F-82C8-0ABA807E28DE}" type="presOf" srcId="{4CEA9F7F-7BFE-4F47-BB44-B43B004BF7E7}" destId="{EA1B297B-409F-44AB-812F-F27328F67333}" srcOrd="0" destOrd="0" presId="urn:microsoft.com/office/officeart/2005/8/layout/hList3"/>
    <dgm:cxn modelId="{ABE377DC-2121-4E2F-B929-0C218307AC90}" type="presOf" srcId="{F2D35D92-40D8-4009-824B-AB1B6807D9BA}" destId="{2E99F99E-0046-48BB-87E6-6A43031B2AB5}" srcOrd="0" destOrd="0" presId="urn:microsoft.com/office/officeart/2005/8/layout/hList3"/>
    <dgm:cxn modelId="{CE70E8D0-54A3-43B6-BD13-D77CE55968A1}" srcId="{4CEA9F7F-7BFE-4F47-BB44-B43B004BF7E7}" destId="{26D8E726-B17A-44A0-849B-9A398BCADA6D}" srcOrd="0" destOrd="0" parTransId="{0CDA8514-AEC7-4E1C-8ED8-B24DB91F54D7}" sibTransId="{8DCC6761-8F22-4283-BA87-1CF02B0BB56A}"/>
    <dgm:cxn modelId="{1B9C07AC-4073-49A9-9546-1730D2FBB17D}" srcId="{26D8E726-B17A-44A0-849B-9A398BCADA6D}" destId="{06B6039A-6E92-4BF9-8402-ADFE8FFDE6F4}" srcOrd="1" destOrd="0" parTransId="{B84FEEF2-01EA-43EC-8B33-B851806D557A}" sibTransId="{AD1CAC35-F707-4F5B-9431-E42FB647956D}"/>
    <dgm:cxn modelId="{611344D4-D57B-415E-ABD0-22203B115506}" type="presOf" srcId="{E473E129-EB26-4F86-885B-D5452C696088}" destId="{F9186B2B-56C7-45A2-8272-3A1C1B4F6DBE}" srcOrd="0" destOrd="0" presId="urn:microsoft.com/office/officeart/2005/8/layout/hList3"/>
    <dgm:cxn modelId="{96140147-F221-4245-AFB1-DCD05925F3FC}" type="presOf" srcId="{06B6039A-6E92-4BF9-8402-ADFE8FFDE6F4}" destId="{EFCCBDAE-0C87-4F53-ABB5-DB0D8D580EEF}" srcOrd="0" destOrd="0" presId="urn:microsoft.com/office/officeart/2005/8/layout/hList3"/>
    <dgm:cxn modelId="{B3EC57FF-216B-4E9D-9E80-D1CB63E44318}" type="presParOf" srcId="{EA1B297B-409F-44AB-812F-F27328F67333}" destId="{1BDB0D2A-1CC8-4EC9-86AC-22DDC41BD364}" srcOrd="0" destOrd="0" presId="urn:microsoft.com/office/officeart/2005/8/layout/hList3"/>
    <dgm:cxn modelId="{032B80E9-ABA2-41BC-B16E-DD3EF21F50EB}" type="presParOf" srcId="{EA1B297B-409F-44AB-812F-F27328F67333}" destId="{FA659DB7-297C-40A2-B903-B5752368944D}" srcOrd="1" destOrd="0" presId="urn:microsoft.com/office/officeart/2005/8/layout/hList3"/>
    <dgm:cxn modelId="{D7D7B2F0-4FB3-4E21-9A98-8866E5D13410}" type="presParOf" srcId="{FA659DB7-297C-40A2-B903-B5752368944D}" destId="{2E99F99E-0046-48BB-87E6-6A43031B2AB5}" srcOrd="0" destOrd="0" presId="urn:microsoft.com/office/officeart/2005/8/layout/hList3"/>
    <dgm:cxn modelId="{DF15D509-6C03-4EC3-A8DF-BB5D84BF230A}" type="presParOf" srcId="{FA659DB7-297C-40A2-B903-B5752368944D}" destId="{EFCCBDAE-0C87-4F53-ABB5-DB0D8D580EEF}" srcOrd="1" destOrd="0" presId="urn:microsoft.com/office/officeart/2005/8/layout/hList3"/>
    <dgm:cxn modelId="{11187ACC-A25C-4CAD-9940-D68F00B2BD6E}" type="presParOf" srcId="{FA659DB7-297C-40A2-B903-B5752368944D}" destId="{F9186B2B-56C7-45A2-8272-3A1C1B4F6DBE}" srcOrd="2" destOrd="0" presId="urn:microsoft.com/office/officeart/2005/8/layout/hList3"/>
    <dgm:cxn modelId="{24AD3C8A-98E4-4B93-A88B-A5DDDBBCAE64}" type="presParOf" srcId="{EA1B297B-409F-44AB-812F-F27328F67333}" destId="{21AE34C0-A061-4D86-BBC8-3472EE38C17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47BD5-753F-45DB-B9B8-8D02AC08E7BC}">
      <dsp:nvSpPr>
        <dsp:cNvPr id="0" name=""/>
        <dsp:cNvSpPr/>
      </dsp:nvSpPr>
      <dsp:spPr>
        <a:xfrm>
          <a:off x="4220" y="2202"/>
          <a:ext cx="8635556" cy="123510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>
              <a:solidFill>
                <a:srgbClr val="990000"/>
              </a:solidFill>
            </a:rPr>
            <a:t>Удаалаштыктар</a:t>
          </a:r>
          <a:endParaRPr lang="ru-RU" sz="5600" kern="1200" dirty="0">
            <a:solidFill>
              <a:srgbClr val="990000"/>
            </a:solidFill>
          </a:endParaRPr>
        </a:p>
      </dsp:txBody>
      <dsp:txXfrm>
        <a:off x="40395" y="38377"/>
        <a:ext cx="8563206" cy="1162752"/>
      </dsp:txXfrm>
    </dsp:sp>
    <dsp:sp modelId="{1CA29F0C-592E-43A7-A23A-C7C94224ECBF}">
      <dsp:nvSpPr>
        <dsp:cNvPr id="0" name=""/>
        <dsp:cNvSpPr/>
      </dsp:nvSpPr>
      <dsp:spPr>
        <a:xfrm>
          <a:off x="8441" y="1233500"/>
          <a:ext cx="8635556" cy="22644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 dirty="0" smtClean="0">
            <a:solidFill>
              <a:schemeClr val="accent2">
                <a:lumMod val="50000"/>
              </a:schemeClr>
            </a:solidFill>
            <a:latin typeface="Arial"/>
            <a:cs typeface="Arial"/>
          </a:endParaRP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 dirty="0" smtClean="0">
            <a:solidFill>
              <a:srgbClr val="663300"/>
            </a:solidFill>
            <a:latin typeface="Arial"/>
            <a:cs typeface="Arial"/>
          </a:endParaRPr>
        </a:p>
      </dsp:txBody>
      <dsp:txXfrm>
        <a:off x="74763" y="1299822"/>
        <a:ext cx="8502912" cy="2131771"/>
      </dsp:txXfrm>
    </dsp:sp>
    <dsp:sp modelId="{E7FF6ECC-A6CD-41B9-85A9-B0C7A5AEC554}">
      <dsp:nvSpPr>
        <dsp:cNvPr id="0" name=""/>
        <dsp:cNvSpPr/>
      </dsp:nvSpPr>
      <dsp:spPr>
        <a:xfrm>
          <a:off x="8441" y="3571897"/>
          <a:ext cx="8635556" cy="22644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 dirty="0" smtClean="0">
            <a:solidFill>
              <a:srgbClr val="663300"/>
            </a:solidFill>
          </a:endParaRPr>
        </a:p>
      </dsp:txBody>
      <dsp:txXfrm>
        <a:off x="74763" y="3638219"/>
        <a:ext cx="8502912" cy="21317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C3052-ADBA-42E7-B705-35EA43B192D2}">
      <dsp:nvSpPr>
        <dsp:cNvPr id="0" name=""/>
        <dsp:cNvSpPr/>
      </dsp:nvSpPr>
      <dsp:spPr>
        <a:xfrm rot="16200000">
          <a:off x="383274" y="0"/>
          <a:ext cx="3213140" cy="3213140"/>
        </a:xfrm>
        <a:prstGeom prst="downArrow">
          <a:avLst>
            <a:gd name="adj1" fmla="val 50000"/>
            <a:gd name="adj2" fmla="val 35000"/>
          </a:avLst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0000FF"/>
              </a:solidFill>
            </a:rPr>
            <a:t>кем</a:t>
          </a:r>
          <a:r>
            <a:rPr lang="ru-RU" sz="4000" b="1" kern="1200" dirty="0" smtClean="0">
              <a:solidFill>
                <a:srgbClr val="0000FF"/>
              </a:solidFill>
              <a:latin typeface="Arial"/>
              <a:cs typeface="Arial"/>
            </a:rPr>
            <a:t>үүчү</a:t>
          </a:r>
          <a:endParaRPr lang="ru-RU" sz="4000" b="1" kern="1200" dirty="0">
            <a:solidFill>
              <a:srgbClr val="0000FF"/>
            </a:solidFill>
          </a:endParaRPr>
        </a:p>
      </dsp:txBody>
      <dsp:txXfrm rot="5400000">
        <a:off x="383275" y="803284"/>
        <a:ext cx="2650841" cy="1606570"/>
      </dsp:txXfrm>
    </dsp:sp>
    <dsp:sp modelId="{A678528B-C3A5-4148-8BE2-DB16829BEFF5}">
      <dsp:nvSpPr>
        <dsp:cNvPr id="0" name=""/>
        <dsp:cNvSpPr/>
      </dsp:nvSpPr>
      <dsp:spPr>
        <a:xfrm rot="5400000">
          <a:off x="4286275" y="1569"/>
          <a:ext cx="3213140" cy="3213140"/>
        </a:xfrm>
        <a:prstGeom prst="downArrow">
          <a:avLst>
            <a:gd name="adj1" fmla="val 50000"/>
            <a:gd name="adj2" fmla="val 35000"/>
          </a:avLst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002060"/>
              </a:solidFill>
              <a:latin typeface="Arial"/>
              <a:cs typeface="Arial"/>
            </a:rPr>
            <a:t>өсүүчү</a:t>
          </a:r>
          <a:endParaRPr lang="ru-RU" sz="4000" b="1" kern="1200" dirty="0">
            <a:solidFill>
              <a:srgbClr val="002060"/>
            </a:solidFill>
          </a:endParaRPr>
        </a:p>
      </dsp:txBody>
      <dsp:txXfrm rot="-5400000">
        <a:off x="4848575" y="804854"/>
        <a:ext cx="2650841" cy="16065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9A7EA-CD69-4B7B-B3CB-CABC3050F12E}">
      <dsp:nvSpPr>
        <dsp:cNvPr id="0" name=""/>
        <dsp:cNvSpPr/>
      </dsp:nvSpPr>
      <dsp:spPr>
        <a:xfrm>
          <a:off x="0" y="0"/>
          <a:ext cx="5143536" cy="514353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FB383-9526-4BAE-8DE9-0B596EAA0622}">
      <dsp:nvSpPr>
        <dsp:cNvPr id="0" name=""/>
        <dsp:cNvSpPr/>
      </dsp:nvSpPr>
      <dsp:spPr>
        <a:xfrm>
          <a:off x="2571768" y="0"/>
          <a:ext cx="6429387" cy="5143536"/>
        </a:xfrm>
        <a:prstGeom prst="rect">
          <a:avLst/>
        </a:prstGeom>
        <a:solidFill>
          <a:srgbClr val="FFFF99">
            <a:alpha val="89804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/>
            <a:t>Баяндоо жолу</a:t>
          </a:r>
          <a:endParaRPr lang="ru-RU" sz="5100" kern="1200" dirty="0"/>
        </a:p>
      </dsp:txBody>
      <dsp:txXfrm>
        <a:off x="2571768" y="0"/>
        <a:ext cx="6429387" cy="1543064"/>
      </dsp:txXfrm>
    </dsp:sp>
    <dsp:sp modelId="{F2F76071-058D-44A1-A8D8-86BBAB73CD6C}">
      <dsp:nvSpPr>
        <dsp:cNvPr id="0" name=""/>
        <dsp:cNvSpPr/>
      </dsp:nvSpPr>
      <dsp:spPr>
        <a:xfrm>
          <a:off x="900120" y="1543064"/>
          <a:ext cx="3343295" cy="334329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8ABC12-5CE2-410D-93C9-905CF917015C}">
      <dsp:nvSpPr>
        <dsp:cNvPr id="0" name=""/>
        <dsp:cNvSpPr/>
      </dsp:nvSpPr>
      <dsp:spPr>
        <a:xfrm>
          <a:off x="2571768" y="1543064"/>
          <a:ext cx="6429387" cy="3343295"/>
        </a:xfrm>
        <a:prstGeom prst="rect">
          <a:avLst/>
        </a:prstGeom>
        <a:solidFill>
          <a:srgbClr val="66FF99">
            <a:alpha val="89804"/>
          </a:srgbClr>
        </a:solidFill>
        <a:ln w="25400" cap="flat" cmpd="sng" algn="ctr">
          <a:solidFill>
            <a:schemeClr val="accent2">
              <a:shade val="80000"/>
              <a:hueOff val="0"/>
              <a:satOff val="-14010"/>
              <a:lumOff val="15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/>
            <a:t>Аналитикалык  жол</a:t>
          </a:r>
          <a:endParaRPr lang="ru-RU" sz="5100" kern="1200" dirty="0"/>
        </a:p>
      </dsp:txBody>
      <dsp:txXfrm>
        <a:off x="2571768" y="1543064"/>
        <a:ext cx="6429387" cy="1543058"/>
      </dsp:txXfrm>
    </dsp:sp>
    <dsp:sp modelId="{93724569-6918-475D-A4E6-F984C6CD6889}">
      <dsp:nvSpPr>
        <dsp:cNvPr id="0" name=""/>
        <dsp:cNvSpPr/>
      </dsp:nvSpPr>
      <dsp:spPr>
        <a:xfrm>
          <a:off x="1800238" y="3086123"/>
          <a:ext cx="1543059" cy="1543059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800BF-537D-4D75-AA95-8097427DE249}">
      <dsp:nvSpPr>
        <dsp:cNvPr id="0" name=""/>
        <dsp:cNvSpPr/>
      </dsp:nvSpPr>
      <dsp:spPr>
        <a:xfrm>
          <a:off x="2571768" y="3086123"/>
          <a:ext cx="6429387" cy="1543059"/>
        </a:xfrm>
        <a:prstGeom prst="rect">
          <a:avLst/>
        </a:prstGeom>
        <a:solidFill>
          <a:srgbClr val="CC9900"/>
        </a:solidFill>
        <a:ln w="25400" cap="flat" cmpd="sng" algn="ctr">
          <a:solidFill>
            <a:schemeClr val="accent2">
              <a:shade val="80000"/>
              <a:hueOff val="0"/>
              <a:satOff val="-28019"/>
              <a:lumOff val="31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/>
            <a:t>Рекурренттик жол</a:t>
          </a:r>
          <a:endParaRPr lang="ru-RU" sz="5100" kern="1200" dirty="0"/>
        </a:p>
      </dsp:txBody>
      <dsp:txXfrm>
        <a:off x="2571768" y="3086123"/>
        <a:ext cx="6429387" cy="15430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807CF-5163-4D1F-B5E4-68E29FDEDC6C}">
      <dsp:nvSpPr>
        <dsp:cNvPr id="0" name=""/>
        <dsp:cNvSpPr/>
      </dsp:nvSpPr>
      <dsp:spPr>
        <a:xfrm rot="5400000">
          <a:off x="-180234" y="317423"/>
          <a:ext cx="1560332" cy="1151451"/>
        </a:xfrm>
        <a:prstGeom prst="chevron">
          <a:avLst/>
        </a:prstGeom>
        <a:solidFill>
          <a:srgbClr val="99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-5400000">
        <a:off x="24207" y="688709"/>
        <a:ext cx="1151451" cy="408881"/>
      </dsp:txXfrm>
    </dsp:sp>
    <dsp:sp modelId="{1E96547A-E31B-47FF-927E-B33E4DAD5B98}">
      <dsp:nvSpPr>
        <dsp:cNvPr id="0" name=""/>
        <dsp:cNvSpPr/>
      </dsp:nvSpPr>
      <dsp:spPr>
        <a:xfrm rot="5400000">
          <a:off x="4448070" y="-3160506"/>
          <a:ext cx="1304879" cy="7629589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3200" kern="1200" dirty="0" smtClean="0">
              <a:solidFill>
                <a:srgbClr val="000099"/>
              </a:solidFill>
            </a:rPr>
            <a:t>Чектүү</a:t>
          </a:r>
          <a:endParaRPr lang="ru-RU" sz="3200" kern="1200" dirty="0">
            <a:solidFill>
              <a:srgbClr val="000099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3200" kern="1200" dirty="0" smtClean="0">
              <a:solidFill>
                <a:srgbClr val="006600"/>
              </a:solidFill>
            </a:rPr>
            <a:t>Чексиз</a:t>
          </a:r>
          <a:endParaRPr lang="ru-RU" sz="3200" kern="1200" dirty="0">
            <a:solidFill>
              <a:srgbClr val="000099"/>
            </a:solidFill>
          </a:endParaRPr>
        </a:p>
      </dsp:txBody>
      <dsp:txXfrm rot="-5400000">
        <a:off x="1285716" y="65547"/>
        <a:ext cx="7565890" cy="1177481"/>
      </dsp:txXfrm>
    </dsp:sp>
    <dsp:sp modelId="{76691C64-7BEC-4670-87B8-A97E6AECBA43}">
      <dsp:nvSpPr>
        <dsp:cNvPr id="0" name=""/>
        <dsp:cNvSpPr/>
      </dsp:nvSpPr>
      <dsp:spPr>
        <a:xfrm rot="5400000">
          <a:off x="-230887" y="2111653"/>
          <a:ext cx="1784929" cy="1274741"/>
        </a:xfrm>
        <a:prstGeom prst="chevron">
          <a:avLst/>
        </a:prstGeom>
        <a:solidFill>
          <a:srgbClr val="99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24208" y="2493930"/>
        <a:ext cx="1274741" cy="510188"/>
      </dsp:txXfrm>
    </dsp:sp>
    <dsp:sp modelId="{C5C6FC84-0321-41E2-B3A5-80683A918939}">
      <dsp:nvSpPr>
        <dsp:cNvPr id="0" name=""/>
        <dsp:cNvSpPr/>
      </dsp:nvSpPr>
      <dsp:spPr>
        <a:xfrm rot="5400000">
          <a:off x="4124623" y="-1304631"/>
          <a:ext cx="2075063" cy="7629589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40944" tIns="39370" rIns="39370" bIns="39370" numCol="1" spcCol="1270" anchor="ctr" anchorCtr="0">
          <a:noAutofit/>
        </a:bodyPr>
        <a:lstStyle/>
        <a:p>
          <a:pPr marL="285750" lvl="1" indent="-285750" algn="l" defTabSz="2755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200" kern="1200" dirty="0">
            <a:solidFill>
              <a:srgbClr val="7030A0"/>
            </a:solidFill>
          </a:endParaRPr>
        </a:p>
      </dsp:txBody>
      <dsp:txXfrm rot="-5400000">
        <a:off x="1347360" y="1573928"/>
        <a:ext cx="7528293" cy="18724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B0D2A-1CC8-4EC9-86AC-22DDC41BD364}">
      <dsp:nvSpPr>
        <dsp:cNvPr id="0" name=""/>
        <dsp:cNvSpPr/>
      </dsp:nvSpPr>
      <dsp:spPr>
        <a:xfrm>
          <a:off x="0" y="0"/>
          <a:ext cx="8643998" cy="790572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800" kern="1200" dirty="0" smtClean="0">
              <a:solidFill>
                <a:srgbClr val="990000"/>
              </a:solidFill>
            </a:rPr>
            <a:t>Берилиш  жолдору</a:t>
          </a:r>
          <a:endParaRPr lang="ru-RU" sz="3800" kern="1200" dirty="0">
            <a:solidFill>
              <a:srgbClr val="990000"/>
            </a:solidFill>
          </a:endParaRPr>
        </a:p>
      </dsp:txBody>
      <dsp:txXfrm>
        <a:off x="0" y="0"/>
        <a:ext cx="8643998" cy="790572"/>
      </dsp:txXfrm>
    </dsp:sp>
    <dsp:sp modelId="{2E99F99E-0046-48BB-87E6-6A43031B2AB5}">
      <dsp:nvSpPr>
        <dsp:cNvPr id="0" name=""/>
        <dsp:cNvSpPr/>
      </dsp:nvSpPr>
      <dsp:spPr>
        <a:xfrm>
          <a:off x="4220" y="790572"/>
          <a:ext cx="2878518" cy="1660201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100" kern="1200" dirty="0" smtClean="0">
              <a:solidFill>
                <a:srgbClr val="0000FF"/>
              </a:solidFill>
            </a:rPr>
            <a:t>аналитикалык</a:t>
          </a:r>
          <a:endParaRPr lang="ru-RU" sz="3100" kern="1200" dirty="0">
            <a:solidFill>
              <a:srgbClr val="0000FF"/>
            </a:solidFill>
          </a:endParaRPr>
        </a:p>
      </dsp:txBody>
      <dsp:txXfrm>
        <a:off x="4220" y="790572"/>
        <a:ext cx="2878518" cy="1660201"/>
      </dsp:txXfrm>
    </dsp:sp>
    <dsp:sp modelId="{EFCCBDAE-0C87-4F53-ABB5-DB0D8D580EEF}">
      <dsp:nvSpPr>
        <dsp:cNvPr id="0" name=""/>
        <dsp:cNvSpPr/>
      </dsp:nvSpPr>
      <dsp:spPr>
        <a:xfrm>
          <a:off x="2882739" y="790572"/>
          <a:ext cx="2878518" cy="1660201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100" kern="1200" dirty="0" smtClean="0">
              <a:solidFill>
                <a:srgbClr val="0000FF"/>
              </a:solidFill>
            </a:rPr>
            <a:t>баяндоо</a:t>
          </a:r>
          <a:endParaRPr lang="ru-RU" sz="3100" kern="1200" dirty="0">
            <a:solidFill>
              <a:srgbClr val="0000FF"/>
            </a:solidFill>
          </a:endParaRPr>
        </a:p>
      </dsp:txBody>
      <dsp:txXfrm>
        <a:off x="2882739" y="790572"/>
        <a:ext cx="2878518" cy="1660201"/>
      </dsp:txXfrm>
    </dsp:sp>
    <dsp:sp modelId="{F9186B2B-56C7-45A2-8272-3A1C1B4F6DBE}">
      <dsp:nvSpPr>
        <dsp:cNvPr id="0" name=""/>
        <dsp:cNvSpPr/>
      </dsp:nvSpPr>
      <dsp:spPr>
        <a:xfrm>
          <a:off x="5761258" y="790572"/>
          <a:ext cx="2878518" cy="1660201"/>
        </a:xfrm>
        <a:prstGeom prst="rect">
          <a:avLst/>
        </a:prstGeom>
        <a:solidFill>
          <a:srgbClr val="CC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100" kern="1200" dirty="0" smtClean="0">
              <a:solidFill>
                <a:srgbClr val="0000FF"/>
              </a:solidFill>
            </a:rPr>
            <a:t>реккуренттик</a:t>
          </a:r>
          <a:endParaRPr lang="ru-RU" sz="3100" kern="1200" dirty="0">
            <a:solidFill>
              <a:srgbClr val="0000FF"/>
            </a:solidFill>
          </a:endParaRPr>
        </a:p>
      </dsp:txBody>
      <dsp:txXfrm>
        <a:off x="5761258" y="790572"/>
        <a:ext cx="2878518" cy="1660201"/>
      </dsp:txXfrm>
    </dsp:sp>
    <dsp:sp modelId="{21AE34C0-A061-4D86-BBC8-3472EE38C17C}">
      <dsp:nvSpPr>
        <dsp:cNvPr id="0" name=""/>
        <dsp:cNvSpPr/>
      </dsp:nvSpPr>
      <dsp:spPr>
        <a:xfrm>
          <a:off x="0" y="2450773"/>
          <a:ext cx="8643998" cy="18446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4ECD6-C6DC-44F5-8941-4763EC093FF1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3FA9D-B6CB-406D-81B5-6F4924DA1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70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3054" indent="-27040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621" indent="-2163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4269" indent="-2163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918" indent="-2163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9566" indent="-216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2214" indent="-216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4863" indent="-216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7511" indent="-216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2DC3A5-2394-4EB2-9C3F-55B8FE7519D6}" type="slidenum">
              <a:rPr lang="ru-RU">
                <a:solidFill>
                  <a:prstClr val="black"/>
                </a:solidFill>
              </a:rPr>
              <a:pPr eaLnBrk="1" hangingPunct="1"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3C199-605A-423D-9972-9D511CD549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07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EA353-669C-4B8E-A233-94598F16552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6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F27E7-1DAD-4CB8-B18E-D5D856A653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88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38D4D-A963-4A02-BE38-40C956DF290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60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4487E-31BD-4BA8-A940-19DB3EE623E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990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F4D9F-5F8F-48FC-88C9-3B3AB39698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47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33664-71D4-4321-A99F-25504151B6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088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2F06D-8E27-46E2-8BDF-B3B94CE003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893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53F30-7203-48E3-AB5B-4620D42B48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19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753A1-D1C8-4958-8ABB-17E000D144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6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58ACF-3BDE-4742-BD7F-49B209FE6E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192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F3149-F9F0-4DD4-BEB5-741C4B9446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419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0F249-A13F-4575-9DFF-10B38985424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202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E30E7-467E-470A-B49F-8DC6B8B051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529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50957-4B4A-495D-9CB8-DD89AF207B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779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39F8C-8E69-404F-998E-DFB74CCEFB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94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39855-50C8-4F4E-842D-3B0682B897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194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D193A-24B0-47B6-BB09-EE9D809C59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5582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A85CA-47D7-4D41-BF25-3287328713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72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F8B8D-6351-467E-8409-F58292E1FC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802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54CF8-75A7-451E-8A4F-5F93831702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77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AE35E-F1A5-4E56-A1A8-753D6BC5E4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84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E0464-5C0C-49BE-AC76-D98475E325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569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AD852-3EF0-45B4-B3F3-4EFD514650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180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1A6E0-82D2-4F17-9874-B5D4138099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642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6EA98-B488-4E91-A3C5-EB864190E5E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060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0397A-F904-41F0-BB1E-035CB383DA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00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6DF24-6669-4A22-8AC0-D5BE50FD38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4160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9D0AD-A8A0-4311-B78C-46299CFB66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8796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6C6B8-8F8D-44C7-976A-DF418A16077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8709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BD2FA-D527-4E93-8338-B23B249800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942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E3DC1-A359-4571-88F4-4ABAE1AC5E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736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72605-080B-42CD-948C-23959FF4E2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0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62D4A-9A81-4051-9F38-C803A313F2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4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3DE30-83A6-49AA-ABE6-7C96D44F62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507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1FE2D-C89E-4C8A-9121-2525A738C9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5971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0945B-353B-4A8D-87E0-75B976BBF39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842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A6B06-617D-4198-A369-34AC2600ED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569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04003-9098-42F0-B4CA-2C9EFB351E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843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645F8-3F1C-482A-B3BB-D80E50F245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7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05342-8280-489B-8D93-E65E2D993F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10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C70C7-E112-4217-9435-7DEE5CEDE3F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6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9AD5D-9474-4C43-9608-A2A4D9FAB6A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213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80484-D97F-408F-94E9-292D5C3D663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2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F58CE-83BD-4A0F-A37E-34FA893FEB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84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0104-1BB6-40B5-B98F-ABAD0632A0B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79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05DF24-F4F4-4B0D-90C3-C53FC67DB14C}" type="slidenum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76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56008E-6F2F-440F-92AE-C38C13866DFE}" type="slidenum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52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3538DC-10F4-4490-A124-28ADEBB93C1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38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image" Target="../media/image36.png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35.png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29.jpeg"/><Relationship Id="rId9" Type="http://schemas.openxmlformats.org/officeDocument/2006/relationships/image" Target="../media/image32.png"/><Relationship Id="rId1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7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2.wmf"/><Relationship Id="rId12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4.wmf"/><Relationship Id="rId5" Type="http://schemas.openxmlformats.org/officeDocument/2006/relationships/image" Target="../media/image16.gi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5.jpeg"/><Relationship Id="rId9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hyperlink" Target="http://www.uchportal.ru/load/28" TargetMode="External"/><Relationship Id="rId4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5.wm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uchportal.ru/load/2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hyperlink" Target="http://&#1075;&#1099;&#1082;.&#1088;&#1092;/index.php?act=calendar&amp;cal_id=1&amp;m=12&amp;y=2011" TargetMode="External"/><Relationship Id="rId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000232" y="2143116"/>
            <a:ext cx="5143536" cy="2286016"/>
          </a:xfrm>
          <a:ln>
            <a:miter lim="800000"/>
            <a:headEnd/>
            <a:tailEnd/>
          </a:ln>
        </p:spPr>
        <p:txBody>
          <a:bodyPr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ru-RU" sz="8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Алгебра</a:t>
            </a:r>
          </a:p>
          <a:p>
            <a:pPr>
              <a:buFontTx/>
              <a:buNone/>
              <a:defRPr/>
            </a:pPr>
            <a:r>
              <a:rPr lang="ru-RU" sz="8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9-класс</a:t>
            </a:r>
          </a:p>
        </p:txBody>
      </p:sp>
      <p:pic>
        <p:nvPicPr>
          <p:cNvPr id="5123" name="Picture 2" descr="C:\Documents and Settings\gdaiyrbekova\Рабочий стол\Новое изображени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642938"/>
            <a:ext cx="1516063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2" descr="ff962c65118d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04233">
            <a:off x="1160463" y="560388"/>
            <a:ext cx="1130300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анимашка клю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643438"/>
            <a:ext cx="15716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2" descr="http://school-ppt.3dn.ru/animashki/knigi/00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572000"/>
            <a:ext cx="22510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468128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553150"/>
            <a:ext cx="2133600" cy="476250"/>
          </a:xfrm>
        </p:spPr>
        <p:txBody>
          <a:bodyPr/>
          <a:lstStyle/>
          <a:p>
            <a:pPr>
              <a:defRPr/>
            </a:pPr>
            <a:fld id="{4B0F3149-F9F0-4DD4-BEB5-741C4B9446EB}" type="slidenum">
              <a:rPr lang="ru-RU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1</a:t>
            </a:fld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020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214290"/>
          <a:ext cx="8643998" cy="6126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895600" y="2819400"/>
            <a:ext cx="3370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>
                <a:solidFill>
                  <a:srgbClr val="FF0000"/>
                </a:solidFill>
                <a:cs typeface="Arial" charset="0"/>
              </a:rPr>
              <a:t>10;11;12;…99</a:t>
            </a:r>
            <a:endParaRPr lang="ru-RU" sz="400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514600" y="5029200"/>
            <a:ext cx="3351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>
                <a:solidFill>
                  <a:srgbClr val="FF0000"/>
                </a:solidFill>
              </a:rPr>
              <a:t>2;4;6;…;2</a:t>
            </a:r>
            <a:r>
              <a:rPr lang="en-US" sz="4000">
                <a:solidFill>
                  <a:srgbClr val="FF0000"/>
                </a:solidFill>
              </a:rPr>
              <a:t>n</a:t>
            </a:r>
            <a:r>
              <a:rPr lang="ru-RU" sz="4000">
                <a:solidFill>
                  <a:srgbClr val="FF0000"/>
                </a:solidFill>
              </a:rPr>
              <a:t>;…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66800" y="4267200"/>
            <a:ext cx="6650038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>
                <a:solidFill>
                  <a:srgbClr val="CCCCFF">
                    <a:lumMod val="50000"/>
                  </a:srgbClr>
                </a:solidFill>
              </a:rPr>
              <a:t>Жуп </a:t>
            </a:r>
            <a:r>
              <a:rPr lang="ru-RU" sz="3600" dirty="0" err="1">
                <a:solidFill>
                  <a:srgbClr val="CCCCFF">
                    <a:lumMod val="50000"/>
                  </a:srgbClr>
                </a:solidFill>
              </a:rPr>
              <a:t>сандардын</a:t>
            </a:r>
            <a:r>
              <a:rPr lang="ru-RU" sz="3600" dirty="0">
                <a:solidFill>
                  <a:srgbClr val="CCCCFF">
                    <a:lumMod val="50000"/>
                  </a:srgbClr>
                </a:solidFill>
              </a:rPr>
              <a:t> </a:t>
            </a:r>
            <a:r>
              <a:rPr lang="ru-RU" sz="3600" dirty="0" err="1">
                <a:solidFill>
                  <a:srgbClr val="CCCCFF">
                    <a:lumMod val="50000"/>
                  </a:srgbClr>
                </a:solidFill>
              </a:rPr>
              <a:t>удаалаштыгы</a:t>
            </a:r>
            <a:endParaRPr lang="ru-RU" sz="3600" dirty="0">
              <a:solidFill>
                <a:srgbClr val="CCCCFF">
                  <a:lumMod val="50000"/>
                </a:srgbClr>
              </a:solidFill>
            </a:endParaRPr>
          </a:p>
        </p:txBody>
      </p:sp>
      <p:grpSp>
        <p:nvGrpSpPr>
          <p:cNvPr id="2" name="Группа 32"/>
          <p:cNvGrpSpPr>
            <a:grpSpLocks/>
          </p:cNvGrpSpPr>
          <p:nvPr/>
        </p:nvGrpSpPr>
        <p:grpSpPr bwMode="auto">
          <a:xfrm>
            <a:off x="457200" y="5715000"/>
            <a:ext cx="3810000" cy="642938"/>
            <a:chOff x="1142976" y="4495807"/>
            <a:chExt cx="3571900" cy="642942"/>
          </a:xfrm>
        </p:grpSpPr>
        <p:sp>
          <p:nvSpPr>
            <p:cNvPr id="17" name="Овал 16"/>
            <p:cNvSpPr/>
            <p:nvPr/>
          </p:nvSpPr>
          <p:spPr>
            <a:xfrm>
              <a:off x="1142976" y="4495807"/>
              <a:ext cx="714380" cy="64294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b="1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1928794" y="4495807"/>
              <a:ext cx="2786082" cy="60960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35"/>
          <p:cNvGrpSpPr>
            <a:grpSpLocks/>
          </p:cNvGrpSpPr>
          <p:nvPr/>
        </p:nvGrpSpPr>
        <p:grpSpPr bwMode="auto">
          <a:xfrm>
            <a:off x="4800600" y="5791200"/>
            <a:ext cx="3787775" cy="609600"/>
            <a:chOff x="1215935" y="5486416"/>
            <a:chExt cx="2821040" cy="609603"/>
          </a:xfrm>
        </p:grpSpPr>
        <p:sp>
          <p:nvSpPr>
            <p:cNvPr id="20" name="Овал 19"/>
            <p:cNvSpPr/>
            <p:nvPr/>
          </p:nvSpPr>
          <p:spPr>
            <a:xfrm>
              <a:off x="1215935" y="5486416"/>
              <a:ext cx="545526" cy="590554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b="1" dirty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2</a:t>
              </a: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1880405" y="5486416"/>
              <a:ext cx="2156570" cy="60960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200" b="1" dirty="0">
                <a:solidFill>
                  <a:srgbClr val="000099"/>
                </a:solidFill>
                <a:cs typeface="Times New Roman" pitchFamily="18" charset="0"/>
              </a:endParaRPr>
            </a:p>
          </p:txBody>
        </p:sp>
      </p:grp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752600" y="5638800"/>
            <a:ext cx="1782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Чектүү</a:t>
            </a:r>
            <a:endParaRPr lang="ru-RU" sz="36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324600" y="5715000"/>
            <a:ext cx="1592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Чексиз</a:t>
            </a:r>
            <a:endParaRPr lang="ru-RU" sz="3600" b="1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3581400" y="3810000"/>
            <a:ext cx="1592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Чексиз</a:t>
            </a:r>
            <a:endParaRPr lang="ru-RU" sz="3600" b="1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3505200" y="1524000"/>
            <a:ext cx="1782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Чектүү</a:t>
            </a:r>
            <a:endParaRPr lang="ru-RU" sz="36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04800" y="2209800"/>
            <a:ext cx="84582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 err="1">
                <a:solidFill>
                  <a:srgbClr val="CCCCFF">
                    <a:lumMod val="50000"/>
                  </a:srgbClr>
                </a:solidFill>
                <a:cs typeface="Arial"/>
              </a:rPr>
              <a:t>Эки</a:t>
            </a:r>
            <a:r>
              <a:rPr lang="ru-RU" sz="3600" dirty="0">
                <a:solidFill>
                  <a:srgbClr val="CCCCFF">
                    <a:lumMod val="50000"/>
                  </a:srgbClr>
                </a:solidFill>
                <a:cs typeface="Arial"/>
              </a:rPr>
              <a:t> </a:t>
            </a:r>
            <a:r>
              <a:rPr lang="ru-RU" sz="3600" dirty="0" err="1">
                <a:solidFill>
                  <a:srgbClr val="CCCCFF">
                    <a:lumMod val="50000"/>
                  </a:srgbClr>
                </a:solidFill>
                <a:cs typeface="Arial"/>
              </a:rPr>
              <a:t>орундуу</a:t>
            </a:r>
            <a:r>
              <a:rPr lang="ru-RU" sz="3600" dirty="0">
                <a:solidFill>
                  <a:srgbClr val="CCCCFF">
                    <a:lumMod val="50000"/>
                  </a:srgbClr>
                </a:solidFill>
                <a:cs typeface="Arial"/>
              </a:rPr>
              <a:t> </a:t>
            </a:r>
            <a:r>
              <a:rPr lang="ru-RU" sz="3600" dirty="0" err="1">
                <a:solidFill>
                  <a:srgbClr val="CCCCFF">
                    <a:lumMod val="50000"/>
                  </a:srgbClr>
                </a:solidFill>
                <a:cs typeface="Arial"/>
              </a:rPr>
              <a:t>сандардын</a:t>
            </a:r>
            <a:r>
              <a:rPr lang="ru-RU" sz="3600" dirty="0">
                <a:solidFill>
                  <a:srgbClr val="CCCCFF">
                    <a:lumMod val="50000"/>
                  </a:srgbClr>
                </a:solidFill>
                <a:cs typeface="Arial"/>
              </a:rPr>
              <a:t> </a:t>
            </a:r>
            <a:r>
              <a:rPr lang="ru-RU" sz="3600" dirty="0" err="1">
                <a:solidFill>
                  <a:srgbClr val="CCCCFF">
                    <a:lumMod val="50000"/>
                  </a:srgbClr>
                </a:solidFill>
                <a:cs typeface="Arial"/>
              </a:rPr>
              <a:t>удаалаштыгы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48264" y="6481142"/>
            <a:ext cx="2133600" cy="476250"/>
          </a:xfrm>
        </p:spPr>
        <p:txBody>
          <a:bodyPr/>
          <a:lstStyle/>
          <a:p>
            <a:pPr>
              <a:defRPr/>
            </a:pPr>
            <a:fld id="{4B0F3149-F9F0-4DD4-BEB5-741C4B9446EB}" type="slidenum">
              <a:rPr lang="ru-RU" sz="1200" smtClean="0">
                <a:solidFill>
                  <a:srgbClr val="0070C0"/>
                </a:solidFill>
              </a:rPr>
              <a:pPr>
                <a:defRPr/>
              </a:pPr>
              <a:t>10</a:t>
            </a:fld>
            <a:endParaRPr lang="ru-RU" sz="1200">
              <a:solidFill>
                <a:srgbClr val="0070C0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525344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83855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19982 -0.5803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3" y="-2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  <p:bldP spid="5" grpId="0"/>
      <p:bldP spid="14" grpId="0"/>
      <p:bldP spid="12" grpId="0"/>
      <p:bldP spid="12" grpId="1"/>
      <p:bldP spid="12" grpId="2"/>
      <p:bldP spid="13" grpId="0"/>
      <p:bldP spid="13" grpId="1"/>
      <p:bldP spid="29" grpId="0"/>
      <p:bldP spid="29" grpId="1"/>
      <p:bldP spid="29" grpId="2"/>
      <p:bldP spid="29" grpId="3"/>
      <p:bldP spid="30" grpId="0"/>
      <p:bldP spid="3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 bwMode="auto">
          <a:xfrm>
            <a:off x="217488" y="4500563"/>
            <a:ext cx="2928937" cy="2071687"/>
          </a:xfrm>
          <a:prstGeom prst="cloudCallout">
            <a:avLst>
              <a:gd name="adj1" fmla="val 58266"/>
              <a:gd name="adj2" fmla="val -87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5715000" y="4214813"/>
            <a:ext cx="3429000" cy="2214562"/>
          </a:xfrm>
          <a:prstGeom prst="cloudCallout">
            <a:avLst>
              <a:gd name="adj1" fmla="val -60163"/>
              <a:gd name="adj2" fmla="val -711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600" dirty="0">
              <a:solidFill>
                <a:srgbClr val="000099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>
                <a:solidFill>
                  <a:srgbClr val="000099"/>
                </a:solidFill>
              </a:rPr>
              <a:t>2;4;6;8;…</a:t>
            </a:r>
          </a:p>
        </p:txBody>
      </p:sp>
      <p:sp>
        <p:nvSpPr>
          <p:cNvPr id="2" name="Багетная рамка 1"/>
          <p:cNvSpPr/>
          <p:nvPr/>
        </p:nvSpPr>
        <p:spPr>
          <a:xfrm>
            <a:off x="2514600" y="381000"/>
            <a:ext cx="3929063" cy="150018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600" dirty="0">
              <a:solidFill>
                <a:srgbClr val="99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600" dirty="0">
              <a:solidFill>
                <a:srgbClr val="99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>
                <a:solidFill>
                  <a:srgbClr val="990000"/>
                </a:solidFill>
              </a:rPr>
              <a:t>ТУРАКТУУ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>
                <a:solidFill>
                  <a:srgbClr val="000099"/>
                </a:solidFill>
              </a:rPr>
              <a:t>7;7;7;…7;…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600" dirty="0">
              <a:solidFill>
                <a:srgbClr val="99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600" dirty="0">
              <a:solidFill>
                <a:srgbClr val="990000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304800" y="1752600"/>
          <a:ext cx="8215370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15716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522288" y="5105400"/>
            <a:ext cx="2698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>
                <a:solidFill>
                  <a:srgbClr val="000099"/>
                </a:solidFill>
              </a:rPr>
              <a:t>17;13;9;5;…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48264" y="6538635"/>
            <a:ext cx="2133600" cy="476250"/>
          </a:xfrm>
        </p:spPr>
        <p:txBody>
          <a:bodyPr/>
          <a:lstStyle/>
          <a:p>
            <a:pPr>
              <a:defRPr/>
            </a:pPr>
            <a:fld id="{4B0F3149-F9F0-4DD4-BEB5-741C4B9446EB}" type="slidenum">
              <a:rPr lang="ru-RU" sz="1200" smtClean="0">
                <a:solidFill>
                  <a:srgbClr val="0070C0"/>
                </a:solidFill>
              </a:rPr>
              <a:pPr>
                <a:defRPr/>
              </a:pPr>
              <a:t>11</a:t>
            </a:fld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525344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1304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2" grpId="0" animBg="1"/>
      <p:bldGraphic spid="3" grpId="0">
        <p:bldAsOne/>
      </p:bldGraphic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Freeform 61"/>
          <p:cNvSpPr>
            <a:spLocks/>
          </p:cNvSpPr>
          <p:nvPr/>
        </p:nvSpPr>
        <p:spPr bwMode="auto">
          <a:xfrm rot="10800000">
            <a:off x="5929313" y="3929063"/>
            <a:ext cx="2806700" cy="32146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6" y="888"/>
              </a:cxn>
              <a:cxn ang="0">
                <a:pos x="384" y="2312"/>
              </a:cxn>
              <a:cxn ang="0">
                <a:pos x="629" y="2785"/>
              </a:cxn>
              <a:cxn ang="0">
                <a:pos x="896" y="2320"/>
              </a:cxn>
              <a:cxn ang="0">
                <a:pos x="1152" y="896"/>
              </a:cxn>
              <a:cxn ang="0">
                <a:pos x="1256" y="0"/>
              </a:cxn>
            </a:cxnLst>
            <a:rect l="0" t="0" r="r" b="b"/>
            <a:pathLst>
              <a:path w="1256" h="2786">
                <a:moveTo>
                  <a:pt x="0" y="0"/>
                </a:moveTo>
                <a:cubicBezTo>
                  <a:pt x="24" y="148"/>
                  <a:pt x="72" y="503"/>
                  <a:pt x="136" y="888"/>
                </a:cubicBezTo>
                <a:cubicBezTo>
                  <a:pt x="200" y="1273"/>
                  <a:pt x="302" y="1996"/>
                  <a:pt x="384" y="2312"/>
                </a:cubicBezTo>
                <a:cubicBezTo>
                  <a:pt x="466" y="2628"/>
                  <a:pt x="544" y="2784"/>
                  <a:pt x="629" y="2785"/>
                </a:cubicBezTo>
                <a:cubicBezTo>
                  <a:pt x="714" y="2786"/>
                  <a:pt x="809" y="2635"/>
                  <a:pt x="896" y="2320"/>
                </a:cubicBezTo>
                <a:cubicBezTo>
                  <a:pt x="983" y="2005"/>
                  <a:pt x="1092" y="1283"/>
                  <a:pt x="1152" y="896"/>
                </a:cubicBezTo>
                <a:cubicBezTo>
                  <a:pt x="1212" y="509"/>
                  <a:pt x="1234" y="187"/>
                  <a:pt x="1256" y="0"/>
                </a:cubicBezTo>
              </a:path>
            </a:pathLst>
          </a:custGeom>
          <a:noFill/>
          <a:ln w="28575" cmpd="sng">
            <a:solidFill>
              <a:srgbClr val="2E703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214813" y="4572000"/>
            <a:ext cx="4500562" cy="12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TextBox 40"/>
          <p:cNvSpPr txBox="1">
            <a:spLocks noChangeArrowheads="1"/>
          </p:cNvSpPr>
          <p:nvPr/>
        </p:nvSpPr>
        <p:spPr bwMode="auto">
          <a:xfrm>
            <a:off x="6015038" y="4605338"/>
            <a:ext cx="31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grpSp>
        <p:nvGrpSpPr>
          <p:cNvPr id="2054" name="Группа 55"/>
          <p:cNvGrpSpPr>
            <a:grpSpLocks/>
          </p:cNvGrpSpPr>
          <p:nvPr/>
        </p:nvGrpSpPr>
        <p:grpSpPr bwMode="auto">
          <a:xfrm>
            <a:off x="3803650" y="1285875"/>
            <a:ext cx="4794250" cy="5761038"/>
            <a:chOff x="3756019" y="1285860"/>
            <a:chExt cx="4891681" cy="5761049"/>
          </a:xfrm>
        </p:grpSpPr>
        <p:grpSp>
          <p:nvGrpSpPr>
            <p:cNvPr id="2167" name="Группа 43"/>
            <p:cNvGrpSpPr>
              <a:grpSpLocks/>
            </p:cNvGrpSpPr>
            <p:nvPr/>
          </p:nvGrpSpPr>
          <p:grpSpPr bwMode="auto">
            <a:xfrm>
              <a:off x="3756019" y="1285860"/>
              <a:ext cx="4891681" cy="5761049"/>
              <a:chOff x="3759200" y="571480"/>
              <a:chExt cx="4891681" cy="5761049"/>
            </a:xfrm>
          </p:grpSpPr>
          <p:cxnSp>
            <p:nvCxnSpPr>
              <p:cNvPr id="17" name="Прямая со стрелкой 16"/>
              <p:cNvCxnSpPr/>
              <p:nvPr/>
            </p:nvCxnSpPr>
            <p:spPr>
              <a:xfrm rot="5400000" flipH="1" flipV="1">
                <a:off x="3501259" y="3188479"/>
                <a:ext cx="5141922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71" name="Text Box 41"/>
              <p:cNvSpPr txBox="1">
                <a:spLocks noChangeArrowheads="1"/>
              </p:cNvSpPr>
              <p:nvPr/>
            </p:nvSpPr>
            <p:spPr bwMode="auto">
              <a:xfrm>
                <a:off x="3759200" y="3903663"/>
                <a:ext cx="224933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b="1">
                    <a:solidFill>
                      <a:srgbClr val="000000"/>
                    </a:solidFill>
                  </a:rPr>
                  <a:t>     -6 -5 -4  -3  -2  -1</a:t>
                </a:r>
              </a:p>
            </p:txBody>
          </p:sp>
          <p:sp>
            <p:nvSpPr>
              <p:cNvPr id="2172" name="Прямоугольник 19"/>
              <p:cNvSpPr>
                <a:spLocks noChangeArrowheads="1"/>
              </p:cNvSpPr>
              <p:nvPr/>
            </p:nvSpPr>
            <p:spPr bwMode="auto">
              <a:xfrm>
                <a:off x="6135421" y="3857816"/>
                <a:ext cx="24288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b="1">
                    <a:solidFill>
                      <a:srgbClr val="000000"/>
                    </a:solidFill>
                  </a:rPr>
                  <a:t>  1   2   3  4   5   6   7 </a:t>
                </a:r>
              </a:p>
            </p:txBody>
          </p:sp>
          <p:grpSp>
            <p:nvGrpSpPr>
              <p:cNvPr id="2173" name="Группа 30"/>
              <p:cNvGrpSpPr>
                <a:grpSpLocks/>
              </p:cNvGrpSpPr>
              <p:nvPr/>
            </p:nvGrpSpPr>
            <p:grpSpPr bwMode="auto">
              <a:xfrm>
                <a:off x="5809024" y="1518871"/>
                <a:ext cx="330245" cy="2223016"/>
                <a:chOff x="5809024" y="1518871"/>
                <a:chExt cx="330245" cy="2223016"/>
              </a:xfrm>
            </p:grpSpPr>
            <p:sp>
              <p:nvSpPr>
                <p:cNvPr id="2184" name="Прямоугольник 23"/>
                <p:cNvSpPr>
                  <a:spLocks noChangeArrowheads="1"/>
                </p:cNvSpPr>
                <p:nvPr/>
              </p:nvSpPr>
              <p:spPr bwMode="auto">
                <a:xfrm>
                  <a:off x="5839187" y="3372555"/>
                  <a:ext cx="30008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ru-RU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85" name="Прямоугольник 24"/>
                <p:cNvSpPr>
                  <a:spLocks noChangeArrowheads="1"/>
                </p:cNvSpPr>
                <p:nvPr/>
              </p:nvSpPr>
              <p:spPr bwMode="auto">
                <a:xfrm>
                  <a:off x="5831602" y="3049232"/>
                  <a:ext cx="30008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ru-RU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86" name="Прямоугольник 25"/>
                <p:cNvSpPr>
                  <a:spLocks noChangeArrowheads="1"/>
                </p:cNvSpPr>
                <p:nvPr/>
              </p:nvSpPr>
              <p:spPr bwMode="auto">
                <a:xfrm>
                  <a:off x="5839187" y="2733317"/>
                  <a:ext cx="30008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lang="ru-RU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87" name="Прямоугольник 26"/>
                <p:cNvSpPr>
                  <a:spLocks noChangeArrowheads="1"/>
                </p:cNvSpPr>
                <p:nvPr/>
              </p:nvSpPr>
              <p:spPr bwMode="auto">
                <a:xfrm>
                  <a:off x="5831602" y="2424987"/>
                  <a:ext cx="30008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lang="ru-RU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88" name="Прямоугольник 27"/>
                <p:cNvSpPr>
                  <a:spLocks noChangeArrowheads="1"/>
                </p:cNvSpPr>
                <p:nvPr/>
              </p:nvSpPr>
              <p:spPr bwMode="auto">
                <a:xfrm>
                  <a:off x="5827898" y="2116657"/>
                  <a:ext cx="30008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5</a:t>
                  </a:r>
                  <a:endParaRPr lang="ru-RU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89" name="Прямоугольник 28"/>
                <p:cNvSpPr>
                  <a:spLocks noChangeArrowheads="1"/>
                </p:cNvSpPr>
                <p:nvPr/>
              </p:nvSpPr>
              <p:spPr bwMode="auto">
                <a:xfrm>
                  <a:off x="5809024" y="1793334"/>
                  <a:ext cx="30008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6</a:t>
                  </a:r>
                  <a:endParaRPr lang="ru-RU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90" name="Прямоугольник 29"/>
                <p:cNvSpPr>
                  <a:spLocks noChangeArrowheads="1"/>
                </p:cNvSpPr>
                <p:nvPr/>
              </p:nvSpPr>
              <p:spPr bwMode="auto">
                <a:xfrm>
                  <a:off x="5827898" y="1518871"/>
                  <a:ext cx="30008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</a:t>
                  </a:r>
                  <a:endParaRPr lang="ru-RU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174" name="Группа 31"/>
              <p:cNvGrpSpPr>
                <a:grpSpLocks/>
              </p:cNvGrpSpPr>
              <p:nvPr/>
            </p:nvGrpSpPr>
            <p:grpSpPr bwMode="auto">
              <a:xfrm>
                <a:off x="5748875" y="3994861"/>
                <a:ext cx="408724" cy="2337668"/>
                <a:chOff x="5831602" y="1505820"/>
                <a:chExt cx="408724" cy="2337668"/>
              </a:xfrm>
            </p:grpSpPr>
            <p:sp>
              <p:nvSpPr>
                <p:cNvPr id="2177" name="Прямоугольник 32"/>
                <p:cNvSpPr>
                  <a:spLocks noChangeArrowheads="1"/>
                </p:cNvSpPr>
                <p:nvPr/>
              </p:nvSpPr>
              <p:spPr bwMode="auto">
                <a:xfrm>
                  <a:off x="5839187" y="3474156"/>
                  <a:ext cx="184731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78" name="Прямоугольник 33"/>
                <p:cNvSpPr>
                  <a:spLocks noChangeArrowheads="1"/>
                </p:cNvSpPr>
                <p:nvPr/>
              </p:nvSpPr>
              <p:spPr bwMode="auto">
                <a:xfrm>
                  <a:off x="5831602" y="3162122"/>
                  <a:ext cx="184731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79" name="Прямоугольник 34"/>
                <p:cNvSpPr>
                  <a:spLocks noChangeArrowheads="1"/>
                </p:cNvSpPr>
                <p:nvPr/>
              </p:nvSpPr>
              <p:spPr bwMode="auto">
                <a:xfrm>
                  <a:off x="5839187" y="275413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>
                      <a:solidFill>
                        <a:srgbClr val="000000"/>
                      </a:solidFill>
                    </a:rPr>
                    <a:t>-5</a:t>
                  </a:r>
                </a:p>
              </p:txBody>
            </p:sp>
            <p:sp>
              <p:nvSpPr>
                <p:cNvPr id="2180" name="Прямоугольник 35"/>
                <p:cNvSpPr>
                  <a:spLocks noChangeArrowheads="1"/>
                </p:cNvSpPr>
                <p:nvPr/>
              </p:nvSpPr>
              <p:spPr bwMode="auto">
                <a:xfrm>
                  <a:off x="5831602" y="244580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b="1">
                      <a:solidFill>
                        <a:srgbClr val="000000"/>
                      </a:solidFill>
                    </a:rPr>
                    <a:t>-4</a:t>
                  </a: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81" name="Прямоугольник 36"/>
                <p:cNvSpPr>
                  <a:spLocks noChangeArrowheads="1"/>
                </p:cNvSpPr>
                <p:nvPr/>
              </p:nvSpPr>
              <p:spPr bwMode="auto">
                <a:xfrm>
                  <a:off x="5839187" y="211823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>
                      <a:solidFill>
                        <a:srgbClr val="000000"/>
                      </a:solidFill>
                    </a:rPr>
                    <a:t>-3</a:t>
                  </a:r>
                </a:p>
              </p:txBody>
            </p:sp>
            <p:sp>
              <p:nvSpPr>
                <p:cNvPr id="2182" name="Прямоугольник 37"/>
                <p:cNvSpPr>
                  <a:spLocks noChangeArrowheads="1"/>
                </p:cNvSpPr>
                <p:nvPr/>
              </p:nvSpPr>
              <p:spPr bwMode="auto">
                <a:xfrm>
                  <a:off x="5831602" y="1801586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>
                      <a:solidFill>
                        <a:srgbClr val="000000"/>
                      </a:solidFill>
                    </a:rPr>
                    <a:t>-2</a:t>
                  </a:r>
                </a:p>
              </p:txBody>
            </p:sp>
            <p:sp>
              <p:nvSpPr>
                <p:cNvPr id="2183" name="Прямоугольник 38"/>
                <p:cNvSpPr>
                  <a:spLocks noChangeArrowheads="1"/>
                </p:cNvSpPr>
                <p:nvPr/>
              </p:nvSpPr>
              <p:spPr bwMode="auto">
                <a:xfrm>
                  <a:off x="5850476" y="1505820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b="1">
                      <a:solidFill>
                        <a:srgbClr val="000000"/>
                      </a:solidFill>
                    </a:rPr>
                    <a:t>-1</a:t>
                  </a: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75" name="TextBox 41"/>
              <p:cNvSpPr txBox="1">
                <a:spLocks noChangeArrowheads="1"/>
              </p:cNvSpPr>
              <p:nvPr/>
            </p:nvSpPr>
            <p:spPr bwMode="auto">
              <a:xfrm>
                <a:off x="8305473" y="3898903"/>
                <a:ext cx="345408" cy="461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i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х</a:t>
                </a:r>
              </a:p>
            </p:txBody>
          </p:sp>
          <p:sp>
            <p:nvSpPr>
              <p:cNvPr id="2176" name="TextBox 42"/>
              <p:cNvSpPr txBox="1">
                <a:spLocks noChangeArrowheads="1"/>
              </p:cNvSpPr>
              <p:nvPr/>
            </p:nvSpPr>
            <p:spPr bwMode="auto">
              <a:xfrm>
                <a:off x="5646751" y="571480"/>
                <a:ext cx="29848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000" b="1" i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у</a:t>
                </a:r>
              </a:p>
            </p:txBody>
          </p:sp>
        </p:grpSp>
        <p:sp>
          <p:nvSpPr>
            <p:cNvPr id="2168" name="TextBox 53"/>
            <p:cNvSpPr txBox="1">
              <a:spLocks noChangeArrowheads="1"/>
            </p:cNvSpPr>
            <p:nvPr/>
          </p:nvSpPr>
          <p:spPr bwMode="auto">
            <a:xfrm>
              <a:off x="5820844" y="190252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2169" name="TextBox 54"/>
            <p:cNvSpPr txBox="1">
              <a:spLocks noChangeArrowheads="1"/>
            </p:cNvSpPr>
            <p:nvPr/>
          </p:nvSpPr>
          <p:spPr bwMode="auto">
            <a:xfrm>
              <a:off x="5842891" y="1575316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642938" y="571500"/>
            <a:ext cx="3282950" cy="584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у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kk-KZ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-0,5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х²</a:t>
            </a:r>
            <a:r>
              <a:rPr lang="kk-KZ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 -6  </a:t>
            </a:r>
            <a:endParaRPr lang="ru-RU" sz="32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23" name="Picture 2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928938"/>
            <a:ext cx="1924050" cy="1019175"/>
          </a:xfrm>
          <a:prstGeom prst="rect">
            <a:avLst/>
          </a:prstGeom>
          <a:noFill/>
          <a:ln w="38100">
            <a:solidFill>
              <a:srgbClr val="0070C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TextBox 130"/>
          <p:cNvSpPr txBox="1">
            <a:spLocks noChangeArrowheads="1"/>
          </p:cNvSpPr>
          <p:nvPr/>
        </p:nvSpPr>
        <p:spPr bwMode="auto">
          <a:xfrm>
            <a:off x="714375" y="1214438"/>
            <a:ext cx="3300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>
                <a:solidFill>
                  <a:srgbClr val="002060"/>
                </a:solidFill>
              </a:rPr>
              <a:t>=-0,5;   в=4;   с=-6</a:t>
            </a:r>
          </a:p>
        </p:txBody>
      </p:sp>
      <p:sp>
        <p:nvSpPr>
          <p:cNvPr id="20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59" name="Rectangle 3"/>
          <p:cNvSpPr>
            <a:spLocks noChangeArrowheads="1"/>
          </p:cNvSpPr>
          <p:nvPr/>
        </p:nvSpPr>
        <p:spPr bwMode="auto">
          <a:xfrm>
            <a:off x="0" y="13144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6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35" name="Rectangle 6"/>
          <p:cNvSpPr>
            <a:spLocks noChangeArrowheads="1"/>
          </p:cNvSpPr>
          <p:nvPr/>
        </p:nvSpPr>
        <p:spPr bwMode="auto">
          <a:xfrm>
            <a:off x="838200" y="560388"/>
            <a:ext cx="29765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kk-KZ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-0,5</a:t>
            </a:r>
            <a:r>
              <a:rPr lang="ru-RU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х²</a:t>
            </a:r>
            <a:r>
              <a:rPr lang="kk-KZ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ru-RU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 -6 </a:t>
            </a:r>
            <a:endParaRPr lang="ru-RU" sz="3200">
              <a:solidFill>
                <a:srgbClr val="000000"/>
              </a:solidFill>
            </a:endParaRPr>
          </a:p>
        </p:txBody>
      </p:sp>
      <p:graphicFrame>
        <p:nvGraphicFramePr>
          <p:cNvPr id="144" name="Таблица 143"/>
          <p:cNvGraphicFramePr>
            <a:graphicFrameLocks noGrp="1"/>
          </p:cNvGraphicFramePr>
          <p:nvPr/>
        </p:nvGraphicFramePr>
        <p:xfrm>
          <a:off x="571500" y="3786188"/>
          <a:ext cx="34290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442278">
                <a:tc>
                  <a:txBody>
                    <a:bodyPr/>
                    <a:lstStyle/>
                    <a:p>
                      <a:r>
                        <a:rPr lang="kk-KZ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442278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83" name="Овал 182"/>
          <p:cNvSpPr/>
          <p:nvPr/>
        </p:nvSpPr>
        <p:spPr>
          <a:xfrm>
            <a:off x="6643702" y="4500570"/>
            <a:ext cx="142876" cy="142876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94" name="Овал 193"/>
          <p:cNvSpPr/>
          <p:nvPr/>
        </p:nvSpPr>
        <p:spPr>
          <a:xfrm>
            <a:off x="6000760" y="6339685"/>
            <a:ext cx="142876" cy="142876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785938"/>
            <a:ext cx="3895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0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22888" name="Object 8"/>
          <p:cNvGraphicFramePr>
            <a:graphicFrameLocks noChangeAspect="1"/>
          </p:cNvGraphicFramePr>
          <p:nvPr/>
        </p:nvGraphicFramePr>
        <p:xfrm>
          <a:off x="685800" y="2971800"/>
          <a:ext cx="2255838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Формула" r:id="rId7" imgW="583920" imgH="203040" progId="Equation.3">
                  <p:embed/>
                </p:oleObj>
              </mc:Choice>
              <mc:Fallback>
                <p:oleObj name="Формула" r:id="rId7" imgW="583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971800"/>
                        <a:ext cx="2255838" cy="85248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3333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1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02" name="Rectangle 7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rot="5400000">
            <a:off x="6986588" y="4278313"/>
            <a:ext cx="642937" cy="158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6072188" y="3952875"/>
            <a:ext cx="1214437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Овал 176"/>
          <p:cNvSpPr/>
          <p:nvPr/>
        </p:nvSpPr>
        <p:spPr>
          <a:xfrm>
            <a:off x="7236472" y="3886534"/>
            <a:ext cx="142876" cy="142876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rot="5400000">
            <a:off x="5130800" y="4321175"/>
            <a:ext cx="4357688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7286625" y="5429250"/>
            <a:ext cx="909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=4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3571875" y="378618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3500438" y="4214813"/>
            <a:ext cx="441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solidFill>
                  <a:srgbClr val="000000"/>
                </a:solidFill>
              </a:rPr>
              <a:t> 2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3000375" y="378618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11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000625"/>
            <a:ext cx="39719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5" name="Rectangle 10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2857500" y="4214813"/>
            <a:ext cx="612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solidFill>
                  <a:srgbClr val="000000"/>
                </a:solidFill>
              </a:rPr>
              <a:t>1,5</a:t>
            </a: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 rot="5400000">
            <a:off x="6787356" y="4328319"/>
            <a:ext cx="428625" cy="158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6083300" y="4122738"/>
            <a:ext cx="928688" cy="1587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Овал 180"/>
          <p:cNvSpPr/>
          <p:nvPr/>
        </p:nvSpPr>
        <p:spPr>
          <a:xfrm>
            <a:off x="6929454" y="4050676"/>
            <a:ext cx="142876" cy="142876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2357438" y="378618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123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51211" name="Picture 1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072063"/>
            <a:ext cx="3705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25" name="Rectangle 13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26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27" name="Rectangle 16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28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51217" name="Picture 1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714625"/>
            <a:ext cx="43815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30" name="Rectangle 19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2408238" y="4233863"/>
            <a:ext cx="35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1857375" y="3838575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13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51220" name="Picture 20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072063"/>
            <a:ext cx="42386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1714500" y="4286250"/>
            <a:ext cx="625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>
                <a:solidFill>
                  <a:srgbClr val="000000"/>
                </a:solidFill>
              </a:rPr>
              <a:t>-2,5</a:t>
            </a:r>
          </a:p>
        </p:txBody>
      </p:sp>
      <p:cxnSp>
        <p:nvCxnSpPr>
          <p:cNvPr id="105" name="Прямая соединительная линия 104"/>
          <p:cNvCxnSpPr/>
          <p:nvPr/>
        </p:nvCxnSpPr>
        <p:spPr>
          <a:xfrm rot="5400000">
            <a:off x="6008687" y="4964113"/>
            <a:ext cx="785813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6143625" y="5337175"/>
            <a:ext cx="285750" cy="158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Овал 144"/>
          <p:cNvSpPr/>
          <p:nvPr/>
        </p:nvSpPr>
        <p:spPr>
          <a:xfrm>
            <a:off x="6336684" y="5265122"/>
            <a:ext cx="142876" cy="142876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1285875" y="384968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142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51223" name="Picture 2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072063"/>
            <a:ext cx="39719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TextBox 113"/>
          <p:cNvSpPr txBox="1">
            <a:spLocks noChangeArrowheads="1"/>
          </p:cNvSpPr>
          <p:nvPr/>
        </p:nvSpPr>
        <p:spPr bwMode="auto">
          <a:xfrm>
            <a:off x="1216025" y="4214813"/>
            <a:ext cx="458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solidFill>
                  <a:srgbClr val="000000"/>
                </a:solidFill>
              </a:rPr>
              <a:t>-6</a:t>
            </a:r>
          </a:p>
        </p:txBody>
      </p:sp>
      <p:cxnSp>
        <p:nvCxnSpPr>
          <p:cNvPr id="116" name="Прямая соединительная линия 115"/>
          <p:cNvCxnSpPr/>
          <p:nvPr/>
        </p:nvCxnSpPr>
        <p:spPr>
          <a:xfrm rot="5400000">
            <a:off x="5144294" y="5499894"/>
            <a:ext cx="1857375" cy="1587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Овал 117"/>
          <p:cNvSpPr/>
          <p:nvPr/>
        </p:nvSpPr>
        <p:spPr>
          <a:xfrm>
            <a:off x="6929454" y="4050676"/>
            <a:ext cx="142876" cy="142876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19" name="Овал 118"/>
          <p:cNvSpPr/>
          <p:nvPr/>
        </p:nvSpPr>
        <p:spPr>
          <a:xfrm>
            <a:off x="6643702" y="4500570"/>
            <a:ext cx="142876" cy="142876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21" name="Овал 120"/>
          <p:cNvSpPr/>
          <p:nvPr/>
        </p:nvSpPr>
        <p:spPr>
          <a:xfrm>
            <a:off x="6350310" y="5268115"/>
            <a:ext cx="142876" cy="142876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22" name="Овал 121"/>
          <p:cNvSpPr/>
          <p:nvPr/>
        </p:nvSpPr>
        <p:spPr>
          <a:xfrm>
            <a:off x="5993435" y="6332045"/>
            <a:ext cx="142876" cy="142876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2" name="TextBox 141"/>
          <p:cNvSpPr txBox="1">
            <a:spLocks noChangeArrowheads="1"/>
          </p:cNvSpPr>
          <p:nvPr/>
        </p:nvSpPr>
        <p:spPr bwMode="auto">
          <a:xfrm>
            <a:off x="1066800" y="3200400"/>
            <a:ext cx="946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2060"/>
                </a:solidFill>
              </a:rPr>
              <a:t>(4;2)</a:t>
            </a:r>
          </a:p>
        </p:txBody>
      </p:sp>
      <p:grpSp>
        <p:nvGrpSpPr>
          <p:cNvPr id="6" name="Группа 95"/>
          <p:cNvGrpSpPr>
            <a:grpSpLocks/>
          </p:cNvGrpSpPr>
          <p:nvPr/>
        </p:nvGrpSpPr>
        <p:grpSpPr bwMode="auto">
          <a:xfrm>
            <a:off x="1219200" y="3070225"/>
            <a:ext cx="2898775" cy="708025"/>
            <a:chOff x="1143000" y="3276600"/>
            <a:chExt cx="2898668" cy="707886"/>
          </a:xfrm>
        </p:grpSpPr>
        <p:sp>
          <p:nvSpPr>
            <p:cNvPr id="2162" name="Прямоугольник 88"/>
            <p:cNvSpPr>
              <a:spLocks noChangeArrowheads="1"/>
            </p:cNvSpPr>
            <p:nvPr/>
          </p:nvSpPr>
          <p:spPr bwMode="auto">
            <a:xfrm>
              <a:off x="1143000" y="3276600"/>
              <a:ext cx="61266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0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х</a:t>
              </a:r>
              <a:r>
                <a:rPr lang="ru-RU" sz="4000" b="1" i="1" baseline="-2500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000" b="1">
                <a:solidFill>
                  <a:srgbClr val="990000"/>
                </a:solidFill>
              </a:endParaRPr>
            </a:p>
          </p:txBody>
        </p:sp>
        <p:sp>
          <p:nvSpPr>
            <p:cNvPr id="2163" name="Прямоугольник 90"/>
            <p:cNvSpPr>
              <a:spLocks noChangeArrowheads="1"/>
            </p:cNvSpPr>
            <p:nvPr/>
          </p:nvSpPr>
          <p:spPr bwMode="auto">
            <a:xfrm>
              <a:off x="1752600" y="3276600"/>
              <a:ext cx="61266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0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х</a:t>
              </a:r>
              <a:r>
                <a:rPr lang="ru-RU" sz="4000" b="1" i="1" baseline="-2500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000" b="1">
                <a:solidFill>
                  <a:srgbClr val="990000"/>
                </a:solidFill>
              </a:endParaRPr>
            </a:p>
          </p:txBody>
        </p:sp>
        <p:sp>
          <p:nvSpPr>
            <p:cNvPr id="2164" name="Прямоугольник 91"/>
            <p:cNvSpPr>
              <a:spLocks noChangeArrowheads="1"/>
            </p:cNvSpPr>
            <p:nvPr/>
          </p:nvSpPr>
          <p:spPr bwMode="auto">
            <a:xfrm>
              <a:off x="2286000" y="3276600"/>
              <a:ext cx="61266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0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х</a:t>
              </a:r>
              <a:r>
                <a:rPr lang="ru-RU" sz="4000" b="1" i="1" baseline="-2500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4000" b="1">
                <a:solidFill>
                  <a:srgbClr val="990000"/>
                </a:solidFill>
              </a:endParaRPr>
            </a:p>
          </p:txBody>
        </p:sp>
        <p:sp>
          <p:nvSpPr>
            <p:cNvPr id="2165" name="Прямоугольник 92"/>
            <p:cNvSpPr>
              <a:spLocks noChangeArrowheads="1"/>
            </p:cNvSpPr>
            <p:nvPr/>
          </p:nvSpPr>
          <p:spPr bwMode="auto">
            <a:xfrm>
              <a:off x="2819400" y="3276600"/>
              <a:ext cx="61266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0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х</a:t>
              </a:r>
              <a:r>
                <a:rPr lang="ru-RU" sz="4000" b="1" i="1" baseline="-2500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4000" b="1">
                <a:solidFill>
                  <a:srgbClr val="990000"/>
                </a:solidFill>
              </a:endParaRPr>
            </a:p>
          </p:txBody>
        </p:sp>
        <p:sp>
          <p:nvSpPr>
            <p:cNvPr id="2166" name="Прямоугольник 93"/>
            <p:cNvSpPr>
              <a:spLocks noChangeArrowheads="1"/>
            </p:cNvSpPr>
            <p:nvPr/>
          </p:nvSpPr>
          <p:spPr bwMode="auto">
            <a:xfrm>
              <a:off x="3429000" y="3276600"/>
              <a:ext cx="61266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0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х</a:t>
              </a:r>
              <a:r>
                <a:rPr lang="ru-RU" sz="4000" b="1" i="1" baseline="-2500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4000" b="1">
                <a:solidFill>
                  <a:srgbClr val="990000"/>
                </a:solidFill>
              </a:endParaRPr>
            </a:p>
          </p:txBody>
        </p:sp>
      </p:grpSp>
      <p:sp>
        <p:nvSpPr>
          <p:cNvPr id="95" name="Прямоугольник 94"/>
          <p:cNvSpPr/>
          <p:nvPr/>
        </p:nvSpPr>
        <p:spPr>
          <a:xfrm>
            <a:off x="1143000" y="3810000"/>
            <a:ext cx="28194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195263" y="3025775"/>
            <a:ext cx="1287462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sz="4000" b="1" i="1" dirty="0" err="1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lang="en-US" sz="4000" b="1" baseline="-30000" dirty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4000" b="1" dirty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ru-RU" sz="4000" b="1" dirty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sz="4400" b="1" i="1" dirty="0">
                <a:solidFill>
                  <a:srgbClr val="CCCCF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solidFill>
                <a:srgbClr val="0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38485" y="6482561"/>
            <a:ext cx="2133600" cy="476250"/>
          </a:xfrm>
        </p:spPr>
        <p:txBody>
          <a:bodyPr/>
          <a:lstStyle/>
          <a:p>
            <a:pPr>
              <a:defRPr/>
            </a:pPr>
            <a:fld id="{4B0F3149-F9F0-4DD4-BEB5-741C4B9446EB}" type="slidenum">
              <a:rPr lang="ru-RU" sz="1200" b="1" smtClean="0">
                <a:solidFill>
                  <a:srgbClr val="0070C0"/>
                </a:solidFill>
              </a:rPr>
              <a:pPr>
                <a:defRPr/>
              </a:pPr>
              <a:t>12</a:t>
            </a:fld>
            <a:endParaRPr lang="ru-RU" sz="1200" b="1" dirty="0">
              <a:solidFill>
                <a:srgbClr val="0070C0"/>
              </a:solidFill>
            </a:endParaRPr>
          </a:p>
        </p:txBody>
      </p:sp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525344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2853708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07083 0.00139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12796 0.00139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19688 -4.81481E-6 " pathEditMode="relative" rAng="0" ptsTypes="AA">
                                      <p:cBhvr>
                                        <p:cTn id="239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26997 -0.00324 " pathEditMode="relative" rAng="0" ptsTypes="AA">
                                      <p:cBhvr>
                                        <p:cTn id="248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 nodeType="clickPar">
                      <p:stCondLst>
                        <p:cond delay="indefinite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 nodeType="clickPar">
                      <p:stCondLst>
                        <p:cond delay="indefinite"/>
                      </p:stCondLst>
                      <p:childTnLst>
                        <p:par>
                          <p:cTn id="2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5875 0.37569 " pathEditMode="relative" rAng="0" ptsTypes="AA">
                                      <p:cBhvr>
                                        <p:cTn id="268" dur="2000" fill="hold"/>
                                        <p:tgtEl>
                                          <p:spTgt spid="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75" y="1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 nodeType="clickPar">
                      <p:stCondLst>
                        <p:cond delay="indefinite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2" dur="5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5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1.11111E-6 L 0.00486 -0.19375 " pathEditMode="relative" rAng="0" ptsTypes="AA">
                                      <p:cBhvr>
                                        <p:cTn id="27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-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 nodeType="clickPar">
                      <p:stCondLst>
                        <p:cond delay="indefinite"/>
                      </p:stCondLst>
                      <p:childTnLst>
                        <p:par>
                          <p:cTn id="2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 nodeType="clickPar">
                      <p:stCondLst>
                        <p:cond delay="indefinite"/>
                      </p:stCondLst>
                      <p:childTnLst>
                        <p:par>
                          <p:cTn id="2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  <p:bldP spid="131" grpId="0" autoUpdateAnimBg="0"/>
      <p:bldP spid="9235" grpId="0" build="allAtOnce"/>
      <p:bldP spid="73" grpId="0" autoUpdateAnimBg="0"/>
      <p:bldP spid="73" grpId="1"/>
      <p:bldP spid="74" grpId="0" autoUpdateAnimBg="0"/>
      <p:bldP spid="75" grpId="0" autoUpdateAnimBg="0"/>
      <p:bldP spid="76" grpId="0" autoUpdateAnimBg="0"/>
      <p:bldP spid="80" grpId="0" autoUpdateAnimBg="0"/>
      <p:bldP spid="88" grpId="0" autoUpdateAnimBg="0"/>
      <p:bldP spid="98" grpId="0" autoUpdateAnimBg="0"/>
      <p:bldP spid="99" grpId="0" autoUpdateAnimBg="0"/>
      <p:bldP spid="103" grpId="0" autoUpdateAnimBg="0"/>
      <p:bldP spid="110" grpId="0" autoUpdateAnimBg="0"/>
      <p:bldP spid="142" grpId="0" autoUpdateAnimBg="0"/>
      <p:bldP spid="142" grpId="1"/>
      <p:bldP spid="95" grpId="0" animBg="1"/>
      <p:bldP spid="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ChangeArrowheads="1"/>
          </p:cNvSpPr>
          <p:nvPr/>
        </p:nvSpPr>
        <p:spPr bwMode="auto">
          <a:xfrm>
            <a:off x="457200" y="457200"/>
            <a:ext cx="7772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err="1">
                <a:solidFill>
                  <a:srgbClr val="CCCCFF">
                    <a:lumMod val="50000"/>
                  </a:srgbClr>
                </a:solidFill>
              </a:rPr>
              <a:t>Төмөнк</a:t>
            </a:r>
            <a:r>
              <a:rPr lang="kk-KZ" sz="2800" dirty="0">
                <a:solidFill>
                  <a:srgbClr val="CCCCFF">
                    <a:lumMod val="50000"/>
                  </a:srgbClr>
                </a:solidFill>
              </a:rPr>
              <a:t>ү  удаалаштыктардын ичинен  кемүүчү  удаалаштыкты тапкыла.</a:t>
            </a:r>
            <a:endParaRPr lang="ru-RU" sz="2000" dirty="0">
              <a:solidFill>
                <a:srgbClr val="CCCCFF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1600200" y="2438400"/>
            <a:ext cx="4737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4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i="1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kk-KZ" sz="4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kk-KZ" sz="3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2;1;0;-1;-2;-3;...   </a:t>
            </a:r>
            <a:endParaRPr lang="ru-RU" sz="3600" b="1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Text Box 11"/>
          <p:cNvSpPr txBox="1">
            <a:spLocks noChangeArrowheads="1"/>
          </p:cNvSpPr>
          <p:nvPr/>
        </p:nvSpPr>
        <p:spPr bwMode="auto">
          <a:xfrm>
            <a:off x="663575" y="17208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389" name="Text Box 14"/>
          <p:cNvSpPr txBox="1">
            <a:spLocks noChangeArrowheads="1"/>
          </p:cNvSpPr>
          <p:nvPr/>
        </p:nvSpPr>
        <p:spPr bwMode="auto">
          <a:xfrm>
            <a:off x="3687763" y="27749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000" b="1">
              <a:solidFill>
                <a:srgbClr val="FFFF00"/>
              </a:solidFill>
            </a:endParaRPr>
          </a:p>
        </p:txBody>
      </p:sp>
      <p:sp>
        <p:nvSpPr>
          <p:cNvPr id="16390" name="Text Box 15"/>
          <p:cNvSpPr txBox="1">
            <a:spLocks noChangeArrowheads="1"/>
          </p:cNvSpPr>
          <p:nvPr/>
        </p:nvSpPr>
        <p:spPr bwMode="auto">
          <a:xfrm>
            <a:off x="4335463" y="28003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FFFF00"/>
              </a:solidFill>
            </a:endParaRPr>
          </a:p>
        </p:txBody>
      </p:sp>
      <p:sp>
        <p:nvSpPr>
          <p:cNvPr id="16391" name="Text Box 16"/>
          <p:cNvSpPr txBox="1">
            <a:spLocks noChangeArrowheads="1"/>
          </p:cNvSpPr>
          <p:nvPr/>
        </p:nvSpPr>
        <p:spPr bwMode="auto">
          <a:xfrm>
            <a:off x="4859338" y="27813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000" b="1">
              <a:solidFill>
                <a:srgbClr val="FFFF00"/>
              </a:solidFill>
            </a:endParaRPr>
          </a:p>
        </p:txBody>
      </p:sp>
      <p:sp>
        <p:nvSpPr>
          <p:cNvPr id="16392" name="Text Box 17"/>
          <p:cNvSpPr txBox="1">
            <a:spLocks noChangeArrowheads="1"/>
          </p:cNvSpPr>
          <p:nvPr/>
        </p:nvSpPr>
        <p:spPr bwMode="auto">
          <a:xfrm>
            <a:off x="539750" y="3068638"/>
            <a:ext cx="1841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7200">
              <a:solidFill>
                <a:srgbClr val="000000"/>
              </a:solidFill>
            </a:endParaRPr>
          </a:p>
        </p:txBody>
      </p:sp>
      <p:pic>
        <p:nvPicPr>
          <p:cNvPr id="16393" name="Picture 22" descr="ff962c65118d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04233">
            <a:off x="227013" y="604838"/>
            <a:ext cx="954087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40"/>
          <p:cNvGrpSpPr>
            <a:grpSpLocks/>
          </p:cNvGrpSpPr>
          <p:nvPr/>
        </p:nvGrpSpPr>
        <p:grpSpPr bwMode="auto">
          <a:xfrm>
            <a:off x="838200" y="4495800"/>
            <a:ext cx="1997075" cy="673100"/>
            <a:chOff x="838200" y="4495800"/>
            <a:chExt cx="1997176" cy="673113"/>
          </a:xfrm>
        </p:grpSpPr>
        <p:sp>
          <p:nvSpPr>
            <p:cNvPr id="22" name="5-конечная звезда 21"/>
            <p:cNvSpPr/>
            <p:nvPr/>
          </p:nvSpPr>
          <p:spPr bwMode="auto">
            <a:xfrm>
              <a:off x="838200" y="4572000"/>
              <a:ext cx="841363" cy="596913"/>
            </a:xfrm>
            <a:prstGeom prst="star5">
              <a:avLst/>
            </a:prstGeom>
            <a:solidFill>
              <a:srgbClr val="C0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kk-KZ" sz="24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kk-KZ" sz="28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solidFill>
                  <a:srgbClr val="FFFFFF"/>
                </a:solidFill>
              </a:endParaRPr>
            </a:p>
          </p:txBody>
        </p:sp>
        <p:sp>
          <p:nvSpPr>
            <p:cNvPr id="16433" name="TextBox 32"/>
            <p:cNvSpPr txBox="1">
              <a:spLocks noChangeArrowheads="1"/>
            </p:cNvSpPr>
            <p:nvPr/>
          </p:nvSpPr>
          <p:spPr bwMode="auto">
            <a:xfrm>
              <a:off x="1904999" y="4495800"/>
              <a:ext cx="930377" cy="584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kk-KZ" sz="32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(в</a:t>
              </a:r>
              <a:r>
                <a:rPr lang="en-US" sz="3200" b="1" i="1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3200" b="1" i="1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kk-KZ" sz="32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3200" b="1" i="1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Группа 41"/>
          <p:cNvGrpSpPr>
            <a:grpSpLocks/>
          </p:cNvGrpSpPr>
          <p:nvPr/>
        </p:nvGrpSpPr>
        <p:grpSpPr bwMode="auto">
          <a:xfrm>
            <a:off x="990600" y="5486400"/>
            <a:ext cx="1873250" cy="590550"/>
            <a:chOff x="990600" y="5486400"/>
            <a:chExt cx="1874346" cy="590840"/>
          </a:xfrm>
        </p:grpSpPr>
        <p:sp>
          <p:nvSpPr>
            <p:cNvPr id="25" name="Прямоугольник 24"/>
            <p:cNvSpPr/>
            <p:nvPr/>
          </p:nvSpPr>
          <p:spPr bwMode="auto">
            <a:xfrm>
              <a:off x="990600" y="5562600"/>
              <a:ext cx="527422" cy="51464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kk-KZ" sz="28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endParaRPr lang="ru-RU" sz="2800" dirty="0">
                <a:solidFill>
                  <a:srgbClr val="FFFFFF"/>
                </a:solidFill>
              </a:endParaRPr>
            </a:p>
          </p:txBody>
        </p:sp>
        <p:sp>
          <p:nvSpPr>
            <p:cNvPr id="16429" name="TextBox 33"/>
            <p:cNvSpPr txBox="1">
              <a:spLocks noChangeArrowheads="1"/>
            </p:cNvSpPr>
            <p:nvPr/>
          </p:nvSpPr>
          <p:spPr bwMode="auto">
            <a:xfrm>
              <a:off x="1981200" y="5486400"/>
              <a:ext cx="883746" cy="585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kk-KZ" sz="32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32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en-US" sz="3200" b="1" i="1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3200" b="1" i="1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kk-KZ" sz="32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320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Группа 42"/>
          <p:cNvGrpSpPr>
            <a:grpSpLocks/>
          </p:cNvGrpSpPr>
          <p:nvPr/>
        </p:nvGrpSpPr>
        <p:grpSpPr bwMode="auto">
          <a:xfrm>
            <a:off x="3657600" y="4495800"/>
            <a:ext cx="1798638" cy="611188"/>
            <a:chOff x="4191000" y="4495800"/>
            <a:chExt cx="1798185" cy="611187"/>
          </a:xfrm>
        </p:grpSpPr>
        <p:sp>
          <p:nvSpPr>
            <p:cNvPr id="28" name="Равнобедренный треугольник 27"/>
            <p:cNvSpPr/>
            <p:nvPr/>
          </p:nvSpPr>
          <p:spPr bwMode="auto">
            <a:xfrm>
              <a:off x="4191000" y="4495800"/>
              <a:ext cx="772657" cy="611187"/>
            </a:xfrm>
            <a:prstGeom prst="triangle">
              <a:avLst/>
            </a:prstGeom>
            <a:solidFill>
              <a:srgbClr val="00B05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kk-KZ" sz="2400" b="1" dirty="0">
                  <a:solidFill>
                    <a:srgbClr val="002060"/>
                  </a:solidFill>
                </a:rPr>
                <a:t>3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16425" name="Прямоугольник 34"/>
            <p:cNvSpPr>
              <a:spLocks noChangeArrowheads="1"/>
            </p:cNvSpPr>
            <p:nvPr/>
          </p:nvSpPr>
          <p:spPr bwMode="auto">
            <a:xfrm>
              <a:off x="5105496" y="4495800"/>
              <a:ext cx="883689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kk-KZ" sz="32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(а</a:t>
              </a:r>
              <a:r>
                <a:rPr lang="en-US" sz="3200" b="1" i="1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3200" b="1" i="1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kk-KZ" sz="32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320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Группа 43"/>
          <p:cNvGrpSpPr>
            <a:grpSpLocks/>
          </p:cNvGrpSpPr>
          <p:nvPr/>
        </p:nvGrpSpPr>
        <p:grpSpPr bwMode="auto">
          <a:xfrm>
            <a:off x="3732213" y="5562600"/>
            <a:ext cx="4838700" cy="539750"/>
            <a:chOff x="4343400" y="5638800"/>
            <a:chExt cx="4837072" cy="539750"/>
          </a:xfrm>
        </p:grpSpPr>
        <p:sp>
          <p:nvSpPr>
            <p:cNvPr id="31" name="Овал 30"/>
            <p:cNvSpPr/>
            <p:nvPr/>
          </p:nvSpPr>
          <p:spPr bwMode="auto">
            <a:xfrm>
              <a:off x="4343400" y="5638800"/>
              <a:ext cx="642889" cy="539750"/>
            </a:xfrm>
            <a:prstGeom prst="ellipse">
              <a:avLst/>
            </a:prstGeom>
            <a:solidFill>
              <a:srgbClr val="FFFF0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kk-KZ" sz="2400" b="1" dirty="0">
                  <a:solidFill>
                    <a:srgbClr val="0000FF"/>
                  </a:solidFill>
                </a:rPr>
                <a:t>4</a:t>
              </a:r>
              <a:endParaRPr lang="ru-RU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16421" name="TextBox 35"/>
            <p:cNvSpPr txBox="1">
              <a:spLocks noChangeArrowheads="1"/>
            </p:cNvSpPr>
            <p:nvPr/>
          </p:nvSpPr>
          <p:spPr bwMode="auto">
            <a:xfrm>
              <a:off x="5106547" y="5638800"/>
              <a:ext cx="40739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kk-KZ" sz="2400" b="1">
                  <a:solidFill>
                    <a:srgbClr val="000000"/>
                  </a:solidFill>
                </a:rPr>
                <a:t>Кемүүчү удаалаштык жок</a:t>
              </a:r>
              <a:endParaRPr lang="ru-RU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13326" name="Rectangle 5"/>
          <p:cNvSpPr>
            <a:spLocks noChangeArrowheads="1"/>
          </p:cNvSpPr>
          <p:nvPr/>
        </p:nvSpPr>
        <p:spPr bwMode="auto">
          <a:xfrm>
            <a:off x="1600200" y="1752600"/>
            <a:ext cx="5326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4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(в</a:t>
            </a:r>
            <a:r>
              <a:rPr lang="en-US" sz="4000" b="1" i="1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kk-KZ" sz="4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kk-KZ" sz="3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2; 4; 6; 8; 10; 12;...   </a:t>
            </a:r>
            <a:endParaRPr lang="ru-RU" sz="3600" b="1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7" name="Rectangle 5"/>
          <p:cNvSpPr>
            <a:spLocks noChangeArrowheads="1"/>
          </p:cNvSpPr>
          <p:nvPr/>
        </p:nvSpPr>
        <p:spPr bwMode="auto">
          <a:xfrm>
            <a:off x="1600200" y="3124200"/>
            <a:ext cx="4849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4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(с</a:t>
            </a:r>
            <a:r>
              <a:rPr lang="en-US" sz="4000" b="1" i="1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kk-KZ" sz="4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kk-KZ" sz="3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5; 5; 5; 5; 5; 5;...   </a:t>
            </a:r>
            <a:endParaRPr lang="ru-RU" sz="3600" b="1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1524000" y="4038600"/>
            <a:ext cx="5638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6"/>
          <p:cNvGrpSpPr>
            <a:grpSpLocks/>
          </p:cNvGrpSpPr>
          <p:nvPr/>
        </p:nvGrpSpPr>
        <p:grpSpPr bwMode="auto">
          <a:xfrm>
            <a:off x="2971800" y="3940175"/>
            <a:ext cx="3200400" cy="196850"/>
            <a:chOff x="3718560" y="3939540"/>
            <a:chExt cx="1940084" cy="197326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564588" y="4031671"/>
              <a:ext cx="186187" cy="19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rot="5400000">
              <a:off x="5230174" y="4035335"/>
              <a:ext cx="186187" cy="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rot="5400000">
              <a:off x="4883249" y="4032634"/>
              <a:ext cx="1861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rot="5400000">
              <a:off x="4543542" y="4032634"/>
              <a:ext cx="1861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4239441" y="4035816"/>
              <a:ext cx="1861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5400000">
              <a:off x="3934379" y="4043773"/>
              <a:ext cx="1861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rot="5400000">
              <a:off x="3626429" y="4031671"/>
              <a:ext cx="186187" cy="19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55"/>
          <p:cNvGrpSpPr>
            <a:grpSpLocks/>
          </p:cNvGrpSpPr>
          <p:nvPr/>
        </p:nvGrpSpPr>
        <p:grpSpPr bwMode="auto">
          <a:xfrm>
            <a:off x="2689225" y="4005263"/>
            <a:ext cx="2493963" cy="554037"/>
            <a:chOff x="3657098" y="3973667"/>
            <a:chExt cx="1796626" cy="553602"/>
          </a:xfrm>
        </p:grpSpPr>
        <p:sp>
          <p:nvSpPr>
            <p:cNvPr id="16406" name="Прямоугольник 48"/>
            <p:cNvSpPr>
              <a:spLocks noChangeArrowheads="1"/>
            </p:cNvSpPr>
            <p:nvPr/>
          </p:nvSpPr>
          <p:spPr bwMode="auto">
            <a:xfrm>
              <a:off x="5191422" y="3992918"/>
              <a:ext cx="262302" cy="522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kk-KZ" sz="28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07" name="Прямоугольник 49"/>
            <p:cNvSpPr>
              <a:spLocks noChangeArrowheads="1"/>
            </p:cNvSpPr>
            <p:nvPr/>
          </p:nvSpPr>
          <p:spPr bwMode="auto">
            <a:xfrm>
              <a:off x="4792246" y="4003799"/>
              <a:ext cx="262302" cy="522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kk-KZ" sz="28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2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08" name="Прямоугольник 50"/>
            <p:cNvSpPr>
              <a:spLocks noChangeArrowheads="1"/>
            </p:cNvSpPr>
            <p:nvPr/>
          </p:nvSpPr>
          <p:spPr bwMode="auto">
            <a:xfrm>
              <a:off x="4377231" y="4004374"/>
              <a:ext cx="484685" cy="522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kk-KZ" sz="28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-1</a:t>
              </a:r>
              <a:endParaRPr lang="ru-RU" sz="2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09" name="Прямоугольник 51"/>
            <p:cNvSpPr>
              <a:spLocks noChangeArrowheads="1"/>
            </p:cNvSpPr>
            <p:nvPr/>
          </p:nvSpPr>
          <p:spPr bwMode="auto">
            <a:xfrm>
              <a:off x="4049190" y="3973667"/>
              <a:ext cx="484685" cy="522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kk-KZ" sz="28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-2</a:t>
              </a:r>
              <a:endParaRPr lang="ru-RU" sz="2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10" name="Прямоугольник 52"/>
            <p:cNvSpPr>
              <a:spLocks noChangeArrowheads="1"/>
            </p:cNvSpPr>
            <p:nvPr/>
          </p:nvSpPr>
          <p:spPr bwMode="auto">
            <a:xfrm>
              <a:off x="3657098" y="3995417"/>
              <a:ext cx="484685" cy="522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kk-KZ" sz="28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-3</a:t>
              </a:r>
              <a:endParaRPr lang="ru-RU" sz="2800">
                <a:solidFill>
                  <a:srgbClr val="000000"/>
                </a:solidFill>
              </a:endParaRPr>
            </a:p>
          </p:txBody>
        </p:sp>
      </p:grp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5429250" y="4057650"/>
            <a:ext cx="365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sz="2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781800" y="1905000"/>
            <a:ext cx="762000" cy="4572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3200" dirty="0">
                <a:solidFill>
                  <a:srgbClr val="CCCCFF">
                    <a:lumMod val="50000"/>
                  </a:srgbClr>
                </a:solidFill>
              </a:rPr>
              <a:t>+2</a:t>
            </a:r>
            <a:endParaRPr lang="ru-RU" sz="3200" dirty="0">
              <a:solidFill>
                <a:srgbClr val="CCCCFF">
                  <a:lumMod val="50000"/>
                </a:srgb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9400" y="3200400"/>
            <a:ext cx="1619250" cy="5238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2800" dirty="0">
                <a:solidFill>
                  <a:srgbClr val="CCCCFF">
                    <a:lumMod val="50000"/>
                  </a:srgbClr>
                </a:solidFill>
              </a:rPr>
              <a:t>турактуу</a:t>
            </a:r>
            <a:endParaRPr lang="ru-RU" sz="2800" dirty="0">
              <a:solidFill>
                <a:srgbClr val="CCCCFF">
                  <a:lumMod val="5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26263" y="6481142"/>
            <a:ext cx="2133600" cy="476250"/>
          </a:xfrm>
        </p:spPr>
        <p:txBody>
          <a:bodyPr/>
          <a:lstStyle/>
          <a:p>
            <a:pPr>
              <a:defRPr/>
            </a:pPr>
            <a:fld id="{EFB9AD5D-9474-4C43-9608-A2A4D9FAB6A1}" type="slidenum">
              <a:rPr lang="ru-RU" sz="1200" smtClean="0">
                <a:solidFill>
                  <a:srgbClr val="0070C0"/>
                </a:solidFill>
              </a:rPr>
              <a:pPr>
                <a:defRPr/>
              </a:pPr>
              <a:t>13</a:t>
            </a:fld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525344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8605192"/>
      </p:ext>
    </p:extLst>
  </p:cSld>
  <p:clrMapOvr>
    <a:masterClrMapping/>
  </p:clrMapOvr>
  <p:transition spd="slow" advTm="605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/>
      <p:bldP spid="13327" grpId="0"/>
      <p:bldP spid="55" grpId="0"/>
      <p:bldP spid="41" grpId="0" animBg="1"/>
      <p:bldP spid="41" grpId="1" animBg="1"/>
      <p:bldP spid="42" grpId="0" animBg="1"/>
      <p:bldP spid="4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Выноска-облако 31"/>
          <p:cNvSpPr/>
          <p:nvPr/>
        </p:nvSpPr>
        <p:spPr>
          <a:xfrm>
            <a:off x="5643563" y="3786188"/>
            <a:ext cx="3071812" cy="1785937"/>
          </a:xfrm>
          <a:prstGeom prst="cloudCallout">
            <a:avLst>
              <a:gd name="adj1" fmla="val -264881"/>
              <a:gd name="adj2" fmla="val -39414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>
                <a:solidFill>
                  <a:srgbClr val="990000"/>
                </a:solidFill>
                <a:cs typeface="Arial"/>
              </a:rPr>
              <a:t>   </a:t>
            </a:r>
            <a:r>
              <a:rPr lang="ru-RU" sz="3600" dirty="0" err="1">
                <a:solidFill>
                  <a:srgbClr val="990000"/>
                </a:solidFill>
                <a:cs typeface="Arial"/>
              </a:rPr>
              <a:t>чексиз</a:t>
            </a:r>
            <a:endParaRPr lang="ru-RU" sz="3600" dirty="0">
              <a:solidFill>
                <a:srgbClr val="990000"/>
              </a:solidFill>
            </a:endParaRPr>
          </a:p>
        </p:txBody>
      </p:sp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714375" y="357188"/>
            <a:ext cx="7358063" cy="868362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FF"/>
                </a:solidFill>
              </a:rPr>
              <a:t>Кызыктуу маалымат!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28625" y="2071688"/>
            <a:ext cx="8229600" cy="24288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>
                <a:solidFill>
                  <a:srgbClr val="C00000"/>
                </a:solidFill>
              </a:rPr>
              <a:t>   </a:t>
            </a:r>
            <a:endParaRPr lang="ru-RU" sz="2800" smtClean="0">
              <a:solidFill>
                <a:srgbClr val="C00000"/>
              </a:solidFill>
            </a:endParaRPr>
          </a:p>
          <a:p>
            <a:pPr eaLnBrk="1" hangingPunct="1"/>
            <a:r>
              <a:rPr lang="ru-RU" sz="3600" smtClean="0">
                <a:solidFill>
                  <a:srgbClr val="006600"/>
                </a:solidFill>
              </a:rPr>
              <a:t>0, 1, 1, 2, 3, 5, 8, 13, 21, 34, 55, 89, 144, 233, 377, 610, 987, 1597, 2584, 4181, 6765, 10946,… </a:t>
            </a:r>
          </a:p>
        </p:txBody>
      </p:sp>
      <p:sp>
        <p:nvSpPr>
          <p:cNvPr id="5" name="Лента лицом вниз 4"/>
          <p:cNvSpPr/>
          <p:nvPr/>
        </p:nvSpPr>
        <p:spPr>
          <a:xfrm>
            <a:off x="928688" y="1357313"/>
            <a:ext cx="6643687" cy="928687"/>
          </a:xfrm>
          <a:prstGeom prst="ribbon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err="1">
                <a:solidFill>
                  <a:srgbClr val="C00000"/>
                </a:solidFill>
              </a:rPr>
              <a:t>Фибона́ччи</a:t>
            </a:r>
            <a:r>
              <a:rPr lang="ru-RU" sz="2800" dirty="0">
                <a:solidFill>
                  <a:srgbClr val="C00000"/>
                </a:solidFill>
              </a:rPr>
              <a:t> сан катары</a:t>
            </a:r>
            <a:endParaRPr lang="ru-RU" sz="2800" dirty="0">
              <a:solidFill>
                <a:srgbClr val="FFFFFF"/>
              </a:solidFill>
            </a:endParaRPr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1104900" y="2571750"/>
            <a:ext cx="1038225" cy="642938"/>
            <a:chOff x="1104196" y="2571744"/>
            <a:chExt cx="1038912" cy="64294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857169" y="2643182"/>
              <a:ext cx="285939" cy="500065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104196" y="2643182"/>
              <a:ext cx="285939" cy="5000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200" dirty="0">
                  <a:solidFill>
                    <a:srgbClr val="990000"/>
                  </a:solidFill>
                </a:rPr>
                <a:t>+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571230" y="2571744"/>
              <a:ext cx="285939" cy="6429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600" dirty="0">
                  <a:solidFill>
                    <a:srgbClr val="990000"/>
                  </a:solidFill>
                </a:rPr>
                <a:t>=</a:t>
              </a:r>
            </a:p>
          </p:txBody>
        </p:sp>
      </p:grpSp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2125663" y="2571750"/>
            <a:ext cx="1039812" cy="642938"/>
            <a:chOff x="1104196" y="2571744"/>
            <a:chExt cx="1038912" cy="642942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857605" y="2643182"/>
              <a:ext cx="285503" cy="500065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104196" y="2643182"/>
              <a:ext cx="285503" cy="5000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200" dirty="0">
                  <a:solidFill>
                    <a:srgbClr val="990000"/>
                  </a:solidFill>
                </a:rPr>
                <a:t>+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572103" y="2571744"/>
              <a:ext cx="285503" cy="6429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600" dirty="0">
                  <a:solidFill>
                    <a:srgbClr val="990000"/>
                  </a:solidFill>
                </a:rPr>
                <a:t>=</a:t>
              </a:r>
            </a:p>
          </p:txBody>
        </p:sp>
      </p:grpSp>
      <p:grpSp>
        <p:nvGrpSpPr>
          <p:cNvPr id="6" name="Группа 14"/>
          <p:cNvGrpSpPr>
            <a:grpSpLocks/>
          </p:cNvGrpSpPr>
          <p:nvPr/>
        </p:nvGrpSpPr>
        <p:grpSpPr bwMode="auto">
          <a:xfrm>
            <a:off x="3143250" y="2571750"/>
            <a:ext cx="1038225" cy="642938"/>
            <a:chOff x="1104196" y="2571744"/>
            <a:chExt cx="1038912" cy="64294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857169" y="2643182"/>
              <a:ext cx="285939" cy="500065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104196" y="2643182"/>
              <a:ext cx="285939" cy="5000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200" dirty="0">
                  <a:solidFill>
                    <a:srgbClr val="990000"/>
                  </a:solidFill>
                </a:rPr>
                <a:t>+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571230" y="2571744"/>
              <a:ext cx="285939" cy="6429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600" dirty="0">
                  <a:solidFill>
                    <a:srgbClr val="990000"/>
                  </a:solidFill>
                </a:rPr>
                <a:t>=</a:t>
              </a:r>
            </a:p>
          </p:txBody>
        </p:sp>
      </p:grpSp>
      <p:grpSp>
        <p:nvGrpSpPr>
          <p:cNvPr id="10" name="Группа 22"/>
          <p:cNvGrpSpPr>
            <a:grpSpLocks/>
          </p:cNvGrpSpPr>
          <p:nvPr/>
        </p:nvGrpSpPr>
        <p:grpSpPr bwMode="auto">
          <a:xfrm>
            <a:off x="4143375" y="2571750"/>
            <a:ext cx="1457325" cy="642938"/>
            <a:chOff x="1104196" y="2571744"/>
            <a:chExt cx="1008755" cy="642942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1797578" y="2643182"/>
              <a:ext cx="315373" cy="500065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104196" y="2643182"/>
              <a:ext cx="285704" cy="5000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200" dirty="0">
                  <a:solidFill>
                    <a:srgbClr val="990000"/>
                  </a:solidFill>
                </a:rPr>
                <a:t>+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648133" y="2571744"/>
              <a:ext cx="148346" cy="6429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600" dirty="0">
                  <a:solidFill>
                    <a:srgbClr val="990000"/>
                  </a:solidFill>
                </a:rPr>
                <a:t>=</a:t>
              </a:r>
            </a:p>
          </p:txBody>
        </p:sp>
      </p:grpSp>
      <p:grpSp>
        <p:nvGrpSpPr>
          <p:cNvPr id="11" name="Группа 26"/>
          <p:cNvGrpSpPr>
            <a:grpSpLocks/>
          </p:cNvGrpSpPr>
          <p:nvPr/>
        </p:nvGrpSpPr>
        <p:grpSpPr bwMode="auto">
          <a:xfrm>
            <a:off x="1571625" y="2571750"/>
            <a:ext cx="1038225" cy="642938"/>
            <a:chOff x="1104196" y="2571744"/>
            <a:chExt cx="1038912" cy="642942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857169" y="2643182"/>
              <a:ext cx="285939" cy="500065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104196" y="2643182"/>
              <a:ext cx="285939" cy="5000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200" dirty="0">
                  <a:solidFill>
                    <a:srgbClr val="990000"/>
                  </a:solidFill>
                </a:rPr>
                <a:t>+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571230" y="2571744"/>
              <a:ext cx="285939" cy="6429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600" dirty="0">
                  <a:solidFill>
                    <a:srgbClr val="990000"/>
                  </a:solidFill>
                </a:rPr>
                <a:t>=</a:t>
              </a:r>
            </a:p>
          </p:txBody>
        </p:sp>
      </p:grpSp>
      <p:grpSp>
        <p:nvGrpSpPr>
          <p:cNvPr id="15" name="Группа 32"/>
          <p:cNvGrpSpPr>
            <a:grpSpLocks/>
          </p:cNvGrpSpPr>
          <p:nvPr/>
        </p:nvGrpSpPr>
        <p:grpSpPr bwMode="auto">
          <a:xfrm>
            <a:off x="1143000" y="4500563"/>
            <a:ext cx="2500313" cy="642937"/>
            <a:chOff x="1142976" y="4500570"/>
            <a:chExt cx="2500330" cy="642942"/>
          </a:xfrm>
        </p:grpSpPr>
        <p:sp>
          <p:nvSpPr>
            <p:cNvPr id="34" name="Овал 33"/>
            <p:cNvSpPr/>
            <p:nvPr/>
          </p:nvSpPr>
          <p:spPr>
            <a:xfrm>
              <a:off x="1142976" y="4500570"/>
              <a:ext cx="714380" cy="642942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dirty="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2000232" y="4572008"/>
              <a:ext cx="1643074" cy="5000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200" b="1" i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чектүү</a:t>
              </a:r>
              <a:endPara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Группа 35"/>
          <p:cNvGrpSpPr>
            <a:grpSpLocks/>
          </p:cNvGrpSpPr>
          <p:nvPr/>
        </p:nvGrpSpPr>
        <p:grpSpPr bwMode="auto">
          <a:xfrm>
            <a:off x="1143000" y="5429250"/>
            <a:ext cx="2571750" cy="642938"/>
            <a:chOff x="1142976" y="5429264"/>
            <a:chExt cx="2571768" cy="642942"/>
          </a:xfrm>
        </p:grpSpPr>
        <p:sp>
          <p:nvSpPr>
            <p:cNvPr id="37" name="Овал 36"/>
            <p:cNvSpPr/>
            <p:nvPr/>
          </p:nvSpPr>
          <p:spPr>
            <a:xfrm>
              <a:off x="1142976" y="5429264"/>
              <a:ext cx="714380" cy="642942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dirty="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2071671" y="5572140"/>
              <a:ext cx="1643073" cy="50006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200" b="1" i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чексиз</a:t>
              </a:r>
              <a:endParaRPr lang="ru-RU" sz="3200" b="1" dirty="0">
                <a:solidFill>
                  <a:srgbClr val="000099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20" name="Группа 38"/>
          <p:cNvGrpSpPr>
            <a:grpSpLocks/>
          </p:cNvGrpSpPr>
          <p:nvPr/>
        </p:nvGrpSpPr>
        <p:grpSpPr bwMode="auto">
          <a:xfrm>
            <a:off x="4929188" y="5500688"/>
            <a:ext cx="3000375" cy="642937"/>
            <a:chOff x="4929190" y="5500702"/>
            <a:chExt cx="2549996" cy="642942"/>
          </a:xfrm>
        </p:grpSpPr>
        <p:sp>
          <p:nvSpPr>
            <p:cNvPr id="40" name="Овал 39"/>
            <p:cNvSpPr/>
            <p:nvPr/>
          </p:nvSpPr>
          <p:spPr>
            <a:xfrm>
              <a:off x="4929190" y="5500702"/>
              <a:ext cx="713729" cy="642942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dirty="0">
                  <a:solidFill>
                    <a:srgbClr val="FFFFFF"/>
                  </a:solidFill>
                </a:rPr>
                <a:t>4</a:t>
              </a:r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5835855" y="5594365"/>
              <a:ext cx="1643331" cy="5000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200" b="1" i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кемүүчү</a:t>
              </a:r>
              <a:endPara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Группа 41"/>
          <p:cNvGrpSpPr>
            <a:grpSpLocks/>
          </p:cNvGrpSpPr>
          <p:nvPr/>
        </p:nvGrpSpPr>
        <p:grpSpPr bwMode="auto">
          <a:xfrm>
            <a:off x="4929188" y="4572000"/>
            <a:ext cx="3143250" cy="642938"/>
            <a:chOff x="4929190" y="4572008"/>
            <a:chExt cx="2643206" cy="642942"/>
          </a:xfrm>
        </p:grpSpPr>
        <p:sp>
          <p:nvSpPr>
            <p:cNvPr id="43" name="Овал 42"/>
            <p:cNvSpPr/>
            <p:nvPr/>
          </p:nvSpPr>
          <p:spPr>
            <a:xfrm>
              <a:off x="4929190" y="4572008"/>
              <a:ext cx="714199" cy="642942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dirty="0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5786230" y="4643446"/>
              <a:ext cx="1786166" cy="5000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200" b="1" i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турактуу</a:t>
              </a:r>
              <a:endParaRPr lang="ru-RU" sz="3200" b="1" dirty="0">
                <a:solidFill>
                  <a:srgbClr val="000099"/>
                </a:solidFill>
                <a:cs typeface="Times New Roman" pitchFamily="18" charset="0"/>
              </a:endParaRPr>
            </a:p>
          </p:txBody>
        </p:sp>
      </p:grpSp>
      <p:sp>
        <p:nvSpPr>
          <p:cNvPr id="4" name="Горизонтальный свиток 3"/>
          <p:cNvSpPr/>
          <p:nvPr/>
        </p:nvSpPr>
        <p:spPr>
          <a:xfrm>
            <a:off x="214313" y="285750"/>
            <a:ext cx="8643937" cy="2286000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sz="2400" dirty="0" err="1">
                <a:solidFill>
                  <a:srgbClr val="0000FF"/>
                </a:solidFill>
              </a:rPr>
              <a:t>Удаалаштыктын</a:t>
            </a:r>
            <a:r>
              <a:rPr lang="ru-RU" sz="2400" dirty="0">
                <a:solidFill>
                  <a:srgbClr val="0000FF"/>
                </a:solidFill>
              </a:rPr>
              <a:t>  </a:t>
            </a:r>
            <a:r>
              <a:rPr lang="ru-RU" sz="2400" dirty="0" err="1">
                <a:solidFill>
                  <a:srgbClr val="0000FF"/>
                </a:solidFill>
              </a:rPr>
              <a:t>элементтери</a:t>
            </a:r>
            <a:r>
              <a:rPr lang="ru-RU" sz="2400" dirty="0">
                <a:solidFill>
                  <a:srgbClr val="0000FF"/>
                </a:solidFill>
              </a:rPr>
              <a:t>  </a:t>
            </a:r>
            <a:r>
              <a:rPr lang="ru-RU" sz="2400" dirty="0" err="1">
                <a:solidFill>
                  <a:srgbClr val="0000FF"/>
                </a:solidFill>
              </a:rPr>
              <a:t>сандар</a:t>
            </a:r>
            <a:r>
              <a:rPr lang="ru-RU" sz="2400" dirty="0">
                <a:solidFill>
                  <a:srgbClr val="0000FF"/>
                </a:solidFill>
              </a:rPr>
              <a:t> ,  ар  </a:t>
            </a:r>
            <a:r>
              <a:rPr lang="ru-RU" sz="2400" dirty="0" err="1">
                <a:solidFill>
                  <a:srgbClr val="0000FF"/>
                </a:solidFill>
              </a:rPr>
              <a:t>бир</a:t>
            </a:r>
            <a:r>
              <a:rPr lang="ru-RU" sz="2400" dirty="0">
                <a:solidFill>
                  <a:srgbClr val="0000FF"/>
                </a:solidFill>
              </a:rPr>
              <a:t>  </a:t>
            </a:r>
            <a:r>
              <a:rPr lang="ru-RU" sz="2400" dirty="0" err="1">
                <a:solidFill>
                  <a:srgbClr val="0000FF"/>
                </a:solidFill>
              </a:rPr>
              <a:t>кийинки</a:t>
            </a:r>
            <a:r>
              <a:rPr lang="ru-RU" sz="2400" dirty="0">
                <a:solidFill>
                  <a:srgbClr val="0000FF"/>
                </a:solidFill>
              </a:rPr>
              <a:t>  сан   </a:t>
            </a:r>
            <a:r>
              <a:rPr lang="ru-RU" sz="2400" dirty="0" err="1">
                <a:solidFill>
                  <a:srgbClr val="0000FF"/>
                </a:solidFill>
              </a:rPr>
              <a:t>андан</a:t>
            </a:r>
            <a:r>
              <a:rPr lang="ru-RU" sz="2400" dirty="0">
                <a:solidFill>
                  <a:srgbClr val="0000FF"/>
                </a:solidFill>
              </a:rPr>
              <a:t>   </a:t>
            </a:r>
            <a:r>
              <a:rPr lang="ru-RU" sz="2400" dirty="0" err="1">
                <a:solidFill>
                  <a:srgbClr val="0000FF"/>
                </a:solidFill>
              </a:rPr>
              <a:t>мурда</a:t>
            </a:r>
            <a:r>
              <a:rPr lang="ru-RU" sz="2400" dirty="0">
                <a:solidFill>
                  <a:srgbClr val="0000FF"/>
                </a:solidFill>
              </a:rPr>
              <a:t> </a:t>
            </a:r>
            <a:r>
              <a:rPr lang="ru-RU" sz="2400" dirty="0" err="1">
                <a:solidFill>
                  <a:srgbClr val="0000FF"/>
                </a:solidFill>
              </a:rPr>
              <a:t>келүүчү   эки</a:t>
            </a:r>
            <a:r>
              <a:rPr lang="ru-RU" sz="2400" dirty="0">
                <a:solidFill>
                  <a:srgbClr val="0000FF"/>
                </a:solidFill>
              </a:rPr>
              <a:t> </a:t>
            </a:r>
            <a:r>
              <a:rPr lang="ru-RU" sz="2400" dirty="0" err="1">
                <a:solidFill>
                  <a:srgbClr val="0000FF"/>
                </a:solidFill>
              </a:rPr>
              <a:t>сандын</a:t>
            </a:r>
            <a:r>
              <a:rPr lang="ru-RU" sz="2400" dirty="0">
                <a:solidFill>
                  <a:srgbClr val="0000FF"/>
                </a:solidFill>
              </a:rPr>
              <a:t>  </a:t>
            </a:r>
            <a:r>
              <a:rPr lang="ru-RU" sz="2400" dirty="0" err="1">
                <a:solidFill>
                  <a:srgbClr val="0000FF"/>
                </a:solidFill>
              </a:rPr>
              <a:t>суммасынан</a:t>
            </a:r>
            <a:r>
              <a:rPr lang="ru-RU" sz="2400" dirty="0">
                <a:solidFill>
                  <a:srgbClr val="0000FF"/>
                </a:solidFill>
              </a:rPr>
              <a:t>  </a:t>
            </a:r>
            <a:r>
              <a:rPr lang="ru-RU" sz="2400" dirty="0" err="1">
                <a:solidFill>
                  <a:srgbClr val="0000FF"/>
                </a:solidFill>
              </a:rPr>
              <a:t>турат</a:t>
            </a:r>
            <a:r>
              <a:rPr lang="ru-RU" sz="2400" dirty="0">
                <a:solidFill>
                  <a:srgbClr val="0000FF"/>
                </a:solidFill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990000"/>
                </a:solidFill>
              </a:rPr>
              <a:t>(Леонардо Пизанский  Фибоначчи </a:t>
            </a:r>
            <a:r>
              <a:rPr lang="ru-RU" dirty="0" err="1">
                <a:solidFill>
                  <a:srgbClr val="990000"/>
                </a:solidFill>
              </a:rPr>
              <a:t>деген</a:t>
            </a:r>
            <a:r>
              <a:rPr lang="ru-RU" dirty="0">
                <a:solidFill>
                  <a:srgbClr val="990000"/>
                </a:solidFill>
              </a:rPr>
              <a:t> </a:t>
            </a:r>
            <a:r>
              <a:rPr lang="ru-RU" dirty="0" err="1">
                <a:solidFill>
                  <a:srgbClr val="990000"/>
                </a:solidFill>
              </a:rPr>
              <a:t>орто</a:t>
            </a:r>
            <a:r>
              <a:rPr lang="ru-RU" dirty="0">
                <a:solidFill>
                  <a:srgbClr val="990000"/>
                </a:solidFill>
              </a:rPr>
              <a:t> </a:t>
            </a:r>
            <a:r>
              <a:rPr lang="ru-RU" dirty="0" err="1">
                <a:solidFill>
                  <a:srgbClr val="990000"/>
                </a:solidFill>
              </a:rPr>
              <a:t>кылымдагы</a:t>
            </a:r>
            <a:r>
              <a:rPr lang="ru-RU" dirty="0">
                <a:solidFill>
                  <a:srgbClr val="990000"/>
                </a:solidFill>
              </a:rPr>
              <a:t> математик) </a:t>
            </a:r>
          </a:p>
        </p:txBody>
      </p:sp>
      <p:pic>
        <p:nvPicPr>
          <p:cNvPr id="17424" name="Picture 22" descr="ff962c65118d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714750"/>
            <a:ext cx="9366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6934200" y="6525344"/>
            <a:ext cx="2133600" cy="476250"/>
          </a:xfrm>
        </p:spPr>
        <p:txBody>
          <a:bodyPr/>
          <a:lstStyle/>
          <a:p>
            <a:pPr>
              <a:defRPr/>
            </a:pPr>
            <a:fld id="{4B0F3149-F9F0-4DD4-BEB5-741C4B9446EB}" type="slidenum">
              <a:rPr lang="ru-RU" sz="1200" smtClean="0">
                <a:solidFill>
                  <a:srgbClr val="0070C0"/>
                </a:solidFill>
              </a:rPr>
              <a:pPr>
                <a:defRPr/>
              </a:pPr>
              <a:t>14</a:t>
            </a:fld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525344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6701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15363" grpId="0" build="p"/>
      <p:bldP spid="5" grpId="0" animBg="1"/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mtClean="0">
                <a:solidFill>
                  <a:srgbClr val="C00000"/>
                </a:solidFill>
              </a:rPr>
              <a:t>Логикалык тапшырма</a:t>
            </a:r>
            <a:endParaRPr lang="ru-RU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52596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5400" dirty="0" smtClean="0"/>
              <a:t>  </a:t>
            </a:r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</a:rPr>
              <a:t>1; 8; 27; (</a:t>
            </a:r>
            <a:r>
              <a:rPr lang="ru-RU" sz="6600" dirty="0" smtClean="0">
                <a:solidFill>
                  <a:srgbClr val="C00000"/>
                </a:solidFill>
                <a:sym typeface="Symbol"/>
              </a:rPr>
              <a:t></a:t>
            </a:r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</a:rPr>
              <a:t>); 125 </a:t>
            </a:r>
          </a:p>
          <a:p>
            <a:pPr>
              <a:buFontTx/>
              <a:buNone/>
              <a:defRPr/>
            </a:pPr>
            <a:r>
              <a:rPr lang="ru-RU" sz="6600" dirty="0" smtClean="0">
                <a:solidFill>
                  <a:srgbClr val="C00000"/>
                </a:solidFill>
                <a:sym typeface="Symbol"/>
              </a:rPr>
              <a:t></a:t>
            </a:r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  <a:sym typeface="Symbol"/>
              </a:rPr>
              <a:t> </a:t>
            </a:r>
            <a:r>
              <a:rPr lang="ru-RU" sz="4800" dirty="0" smtClean="0">
                <a:solidFill>
                  <a:srgbClr val="4C560E"/>
                </a:solidFill>
                <a:sym typeface="Symbol"/>
              </a:rPr>
              <a:t>тун </a:t>
            </a:r>
            <a:r>
              <a:rPr lang="ru-RU" sz="4800" dirty="0" err="1" smtClean="0">
                <a:solidFill>
                  <a:srgbClr val="4C560E"/>
                </a:solidFill>
                <a:sym typeface="Symbol"/>
              </a:rPr>
              <a:t>ордуна</a:t>
            </a:r>
            <a:r>
              <a:rPr lang="ru-RU" sz="4800" dirty="0" smtClean="0">
                <a:solidFill>
                  <a:srgbClr val="4C560E"/>
                </a:solidFill>
                <a:sym typeface="Symbol"/>
              </a:rPr>
              <a:t> </a:t>
            </a:r>
            <a:r>
              <a:rPr lang="ru-RU" sz="4800" dirty="0" err="1" smtClean="0">
                <a:solidFill>
                  <a:srgbClr val="4C560E"/>
                </a:solidFill>
                <a:sym typeface="Symbol"/>
              </a:rPr>
              <a:t>кайсы</a:t>
            </a:r>
            <a:r>
              <a:rPr lang="ru-RU" sz="4800" dirty="0" smtClean="0">
                <a:solidFill>
                  <a:srgbClr val="4C560E"/>
                </a:solidFill>
                <a:sym typeface="Symbol"/>
              </a:rPr>
              <a:t> сан </a:t>
            </a:r>
            <a:r>
              <a:rPr lang="ru-RU" sz="4800" dirty="0" err="1" smtClean="0">
                <a:solidFill>
                  <a:srgbClr val="4C560E"/>
                </a:solidFill>
                <a:sym typeface="Symbol"/>
              </a:rPr>
              <a:t>келет</a:t>
            </a:r>
            <a:r>
              <a:rPr lang="ru-RU" sz="4800" dirty="0" smtClean="0">
                <a:solidFill>
                  <a:srgbClr val="4C560E"/>
                </a:solidFill>
                <a:sym typeface="Symbol"/>
              </a:rPr>
              <a:t>?</a:t>
            </a:r>
            <a:endParaRPr lang="ru-RU" sz="4800" dirty="0">
              <a:solidFill>
                <a:srgbClr val="4C560E"/>
              </a:solidFill>
            </a:endParaRPr>
          </a:p>
        </p:txBody>
      </p:sp>
      <p:pic>
        <p:nvPicPr>
          <p:cNvPr id="4" name="Picture 4" descr="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3124200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8264" y="6529400"/>
            <a:ext cx="2133600" cy="476250"/>
          </a:xfrm>
        </p:spPr>
        <p:txBody>
          <a:bodyPr/>
          <a:lstStyle/>
          <a:p>
            <a:pPr>
              <a:defRPr/>
            </a:pPr>
            <a:fld id="{4B0F3149-F9F0-4DD4-BEB5-741C4B9446EB}" type="slidenum">
              <a:rPr lang="ru-RU" sz="1200" smtClean="0">
                <a:solidFill>
                  <a:srgbClr val="0070C0"/>
                </a:solidFill>
              </a:rPr>
              <a:pPr>
                <a:defRPr/>
              </a:pPr>
              <a:t>15</a:t>
            </a:fld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525344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0309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Тарыхка кайрылалы!</a:t>
            </a:r>
          </a:p>
        </p:txBody>
      </p:sp>
      <p:pic>
        <p:nvPicPr>
          <p:cNvPr id="18435" name="Picture 7" descr="MCj0228867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25" y="1268413"/>
            <a:ext cx="3632200" cy="28765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214313" y="1285875"/>
            <a:ext cx="53578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800" b="1">
                <a:solidFill>
                  <a:prstClr val="black"/>
                </a:solidFill>
              </a:rPr>
              <a:t>Сан удаалаштыгы түшүнүгү функция түшүнүгүнө  мурдараак пайда болгон. </a:t>
            </a:r>
          </a:p>
        </p:txBody>
      </p:sp>
      <p:pic>
        <p:nvPicPr>
          <p:cNvPr id="11279" name="Picture 15" descr="arx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429000"/>
            <a:ext cx="2560635" cy="2843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47650"/>
            <a:ext cx="2133600" cy="365125"/>
          </a:xfrm>
        </p:spPr>
        <p:txBody>
          <a:bodyPr/>
          <a:lstStyle/>
          <a:p>
            <a:pPr>
              <a:defRPr/>
            </a:pPr>
            <a:fld id="{034D193A-24B0-47B6-BB09-EE9D809C59FB}" type="slidenum">
              <a:rPr lang="ru-RU" smtClean="0">
                <a:solidFill>
                  <a:srgbClr val="0070C0"/>
                </a:solidFill>
              </a:rPr>
              <a:pPr>
                <a:defRPr/>
              </a:pPr>
              <a:t>16</a:t>
            </a:fld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525344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75201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142844" y="1285860"/>
          <a:ext cx="900115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571480"/>
            <a:ext cx="9036320" cy="646331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3600" b="1" dirty="0">
                <a:solidFill>
                  <a:srgbClr val="FFFFFF"/>
                </a:solidFill>
              </a:rPr>
              <a:t>Удаалаштыктын    берилиш   жолдору:</a:t>
            </a:r>
            <a:endParaRPr lang="ru-RU" sz="3600" b="1" dirty="0">
              <a:solidFill>
                <a:srgbClr val="FFFFFF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53336"/>
            <a:ext cx="2133600" cy="476250"/>
          </a:xfrm>
        </p:spPr>
        <p:txBody>
          <a:bodyPr/>
          <a:lstStyle/>
          <a:p>
            <a:pPr>
              <a:defRPr/>
            </a:pPr>
            <a:fld id="{4706C6B8-8F8D-44C7-976A-DF418A160777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525344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2431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3"/>
          <p:cNvSpPr>
            <a:spLocks noChangeArrowheads="1"/>
          </p:cNvSpPr>
          <p:nvPr/>
        </p:nvSpPr>
        <p:spPr bwMode="auto">
          <a:xfrm>
            <a:off x="2286000" y="500063"/>
            <a:ext cx="3589338" cy="7080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>
                <a:solidFill>
                  <a:srgbClr val="C00000"/>
                </a:solidFill>
              </a:rPr>
              <a:t>Баяндоо жолу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6688" y="2679700"/>
            <a:ext cx="7858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solidFill>
                  <a:srgbClr val="0000FF"/>
                </a:solidFill>
              </a:rPr>
              <a:t>Натуралдык   сандардын   квадраттарынан   турган удаалаштыкты    жазгыла.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8125" y="3465513"/>
            <a:ext cx="2054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srgbClr val="990000"/>
                </a:solidFill>
              </a:rPr>
              <a:t>Чыгаруу: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09813" y="4394200"/>
            <a:ext cx="4506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srgbClr val="000000"/>
                </a:solidFill>
              </a:rPr>
              <a:t>1; 4; 9; 16; 25;…; </a:t>
            </a:r>
            <a:r>
              <a:rPr lang="en-US" sz="3200" b="1">
                <a:solidFill>
                  <a:srgbClr val="000000"/>
                </a:solidFill>
              </a:rPr>
              <a:t>n²</a:t>
            </a:r>
            <a:r>
              <a:rPr lang="ru-RU" sz="3200" b="1">
                <a:solidFill>
                  <a:srgbClr val="000000"/>
                </a:solidFill>
              </a:rPr>
              <a:t>;…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09813" y="3536950"/>
            <a:ext cx="4484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srgbClr val="000000"/>
                </a:solidFill>
              </a:rPr>
              <a:t>1; 2; 3;  4;  5; … ; </a:t>
            </a:r>
            <a:r>
              <a:rPr lang="en-US" sz="3200" b="1">
                <a:solidFill>
                  <a:srgbClr val="000000"/>
                </a:solidFill>
              </a:rPr>
              <a:t>n</a:t>
            </a:r>
            <a:r>
              <a:rPr lang="ru-RU" sz="3200" b="1">
                <a:solidFill>
                  <a:srgbClr val="000000"/>
                </a:solidFill>
              </a:rPr>
              <a:t>;…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0063" y="5072063"/>
            <a:ext cx="1655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srgbClr val="990000"/>
                </a:solidFill>
              </a:rPr>
              <a:t>Жообу: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214563" y="5027613"/>
            <a:ext cx="3938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srgbClr val="000000"/>
                </a:solidFill>
              </a:rPr>
              <a:t>1;4;9;16;25;…;</a:t>
            </a:r>
            <a:r>
              <a:rPr lang="en-US" sz="3200" b="1">
                <a:solidFill>
                  <a:srgbClr val="000000"/>
                </a:solidFill>
              </a:rPr>
              <a:t>n²</a:t>
            </a:r>
            <a:r>
              <a:rPr lang="ru-RU" sz="3200" b="1">
                <a:solidFill>
                  <a:srgbClr val="000000"/>
                </a:solidFill>
              </a:rPr>
              <a:t>;…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489200" y="3452813"/>
            <a:ext cx="3709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2      2     2        2        2                2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2430463" y="4041775"/>
            <a:ext cx="214312" cy="428625"/>
          </a:xfrm>
          <a:prstGeom prst="downArrow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2881313" y="4037013"/>
            <a:ext cx="214312" cy="428625"/>
          </a:xfrm>
          <a:prstGeom prst="downArrow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3348038" y="4037013"/>
            <a:ext cx="214312" cy="428625"/>
          </a:xfrm>
          <a:prstGeom prst="downArrow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3952875" y="4052888"/>
            <a:ext cx="214313" cy="428625"/>
          </a:xfrm>
          <a:prstGeom prst="downArrow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4595813" y="4037013"/>
            <a:ext cx="214312" cy="428625"/>
          </a:xfrm>
          <a:prstGeom prst="downArrow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5810250" y="4037013"/>
            <a:ext cx="214313" cy="428625"/>
          </a:xfrm>
          <a:prstGeom prst="downArrow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3" name="Горизонтальный свиток 22"/>
          <p:cNvSpPr/>
          <p:nvPr/>
        </p:nvSpPr>
        <p:spPr>
          <a:xfrm>
            <a:off x="642938" y="1071563"/>
            <a:ext cx="7858125" cy="1643062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99"/>
                </a:solidFill>
              </a:rPr>
              <a:t>Бул жол </a:t>
            </a:r>
            <a:r>
              <a:rPr lang="ru-RU" sz="2400" dirty="0" err="1">
                <a:solidFill>
                  <a:srgbClr val="000099"/>
                </a:solidFill>
              </a:rPr>
              <a:t>менен</a:t>
            </a:r>
            <a:r>
              <a:rPr lang="ru-RU" sz="2400" dirty="0">
                <a:solidFill>
                  <a:srgbClr val="000099"/>
                </a:solidFill>
              </a:rPr>
              <a:t> </a:t>
            </a:r>
            <a:r>
              <a:rPr lang="ru-RU" sz="2400" dirty="0" err="1">
                <a:solidFill>
                  <a:srgbClr val="000099"/>
                </a:solidFill>
              </a:rPr>
              <a:t>берилген</a:t>
            </a:r>
            <a:r>
              <a:rPr lang="ru-RU" sz="2400" dirty="0">
                <a:solidFill>
                  <a:srgbClr val="000099"/>
                </a:solidFill>
              </a:rPr>
              <a:t>   удаалаштыктын мүчөлөрүнүн жайланышынын  закон ченемдүүлүгү сөздөрдүн жардамы менен баяндалат.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81142"/>
            <a:ext cx="2133600" cy="476250"/>
          </a:xfrm>
        </p:spPr>
        <p:txBody>
          <a:bodyPr/>
          <a:lstStyle/>
          <a:p>
            <a:pPr>
              <a:defRPr/>
            </a:pPr>
            <a:fld id="{4706C6B8-8F8D-44C7-976A-DF418A160777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18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525344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6556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2" grpId="1"/>
      <p:bldP spid="12" grpId="2"/>
      <p:bldP spid="12" grpId="3"/>
      <p:bldP spid="12" grpId="4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714500" y="500063"/>
            <a:ext cx="5643563" cy="725487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990000"/>
                </a:solidFill>
              </a:rPr>
              <a:t>Аналитикалык  жол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714375" y="1285875"/>
            <a:ext cx="7858125" cy="1643063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srgbClr val="000099"/>
                </a:solidFill>
              </a:rPr>
              <a:t>Бул учурда удаалаштык </a:t>
            </a:r>
            <a:r>
              <a:rPr lang="en-US" sz="2800" dirty="0">
                <a:solidFill>
                  <a:srgbClr val="000099"/>
                </a:solidFill>
              </a:rPr>
              <a:t>n</a:t>
            </a:r>
            <a:r>
              <a:rPr lang="ru-RU" sz="2800" dirty="0">
                <a:solidFill>
                  <a:srgbClr val="000099"/>
                </a:solidFill>
              </a:rPr>
              <a:t>-формуланын жардамы менен берилет.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65325" y="3000375"/>
            <a:ext cx="66944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solidFill>
                  <a:srgbClr val="000099"/>
                </a:solidFill>
              </a:rPr>
              <a:t>берилген формула  боюнча  удаалаштыктын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solidFill>
                  <a:srgbClr val="000099"/>
                </a:solidFill>
              </a:rPr>
              <a:t>каалаган мүчөсүн табууга болот.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5750" y="4000500"/>
            <a:ext cx="1765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990000"/>
                </a:solidFill>
              </a:rPr>
              <a:t>Мисалы: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00250" y="4071938"/>
            <a:ext cx="5214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663300"/>
                </a:solidFill>
              </a:rPr>
              <a:t>n</a:t>
            </a:r>
            <a:r>
              <a:rPr lang="ru-RU" sz="2800">
                <a:solidFill>
                  <a:srgbClr val="663300"/>
                </a:solidFill>
              </a:rPr>
              <a:t>=3</a:t>
            </a:r>
            <a:r>
              <a:rPr lang="en-US" sz="2800">
                <a:solidFill>
                  <a:srgbClr val="663300"/>
                </a:solidFill>
              </a:rPr>
              <a:t>  </a:t>
            </a:r>
            <a:r>
              <a:rPr lang="ru-RU" sz="2800">
                <a:solidFill>
                  <a:srgbClr val="663300"/>
                </a:solidFill>
              </a:rPr>
              <a:t> </a:t>
            </a:r>
            <a:r>
              <a:rPr lang="ru-RU" sz="2800">
                <a:solidFill>
                  <a:srgbClr val="002060"/>
                </a:solidFill>
              </a:rPr>
              <a:t>болгондо,</a:t>
            </a:r>
            <a:r>
              <a:rPr lang="ru-RU" sz="2400" b="1" i="1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i="1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sz="2800" b="1" i="1" baseline="-30000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2800" b="1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=2</a:t>
            </a:r>
            <a:r>
              <a:rPr lang="ru-RU" sz="2800" b="1" baseline="30000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2800">
                <a:solidFill>
                  <a:srgbClr val="663300"/>
                </a:solidFill>
              </a:rPr>
              <a:t>=8;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000250" y="4714875"/>
            <a:ext cx="4438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663300"/>
                </a:solidFill>
              </a:rPr>
              <a:t>n</a:t>
            </a:r>
            <a:r>
              <a:rPr lang="ru-RU" sz="2800">
                <a:solidFill>
                  <a:srgbClr val="663300"/>
                </a:solidFill>
              </a:rPr>
              <a:t>= 5</a:t>
            </a:r>
            <a:r>
              <a:rPr lang="en-US" sz="2800">
                <a:solidFill>
                  <a:srgbClr val="663300"/>
                </a:solidFill>
              </a:rPr>
              <a:t>  </a:t>
            </a:r>
            <a:r>
              <a:rPr lang="ru-RU" sz="2800">
                <a:solidFill>
                  <a:srgbClr val="663300"/>
                </a:solidFill>
              </a:rPr>
              <a:t> </a:t>
            </a:r>
            <a:r>
              <a:rPr lang="ru-RU" sz="2800">
                <a:solidFill>
                  <a:srgbClr val="002060"/>
                </a:solidFill>
              </a:rPr>
              <a:t>болгондо,</a:t>
            </a:r>
            <a:r>
              <a:rPr lang="ru-RU" sz="2800" b="1" i="1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i="1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sz="2800" b="1" i="1" baseline="-30000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lang="en-US" sz="2800" b="1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=2</a:t>
            </a:r>
            <a:r>
              <a:rPr lang="ru-RU" sz="2800" b="1" baseline="30000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lang="ru-RU" sz="2800">
                <a:solidFill>
                  <a:srgbClr val="663300"/>
                </a:solidFill>
              </a:rPr>
              <a:t>=32;</a:t>
            </a:r>
            <a:endParaRPr lang="ru-RU" sz="2800">
              <a:solidFill>
                <a:srgbClr val="000000"/>
              </a:solidFill>
            </a:endParaRPr>
          </a:p>
        </p:txBody>
      </p:sp>
      <p:sp>
        <p:nvSpPr>
          <p:cNvPr id="16" name="Куб 15"/>
          <p:cNvSpPr/>
          <p:nvPr/>
        </p:nvSpPr>
        <p:spPr>
          <a:xfrm>
            <a:off x="5072063" y="3714750"/>
            <a:ext cx="3500437" cy="2573338"/>
          </a:xfrm>
          <a:prstGeom prst="cub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000625" y="4929188"/>
            <a:ext cx="1643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en-US" sz="3200" b="1" i="1" baseline="-30000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3200" b="1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=2</a:t>
            </a:r>
            <a:r>
              <a:rPr lang="en-US" sz="3200" b="1" baseline="30000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endParaRPr lang="en-US" sz="3200">
              <a:solidFill>
                <a:srgbClr val="6633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143625" y="4572000"/>
            <a:ext cx="1647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 i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lang="en-US" sz="3200" b="1" i="1" baseline="-300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=9n+7</a:t>
            </a:r>
            <a:endParaRPr lang="ru-RU" sz="32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715000" y="3714750"/>
            <a:ext cx="2090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en-US" sz="3200" b="1" i="1" baseline="-3000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3200" b="1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=0</a:t>
            </a:r>
            <a:r>
              <a:rPr lang="ru-RU" sz="3200" b="1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,5·</a:t>
            </a:r>
            <a:r>
              <a:rPr lang="en-US" sz="3200" b="1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3200" b="1" baseline="3000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3200" b="1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-4</a:t>
            </a:r>
            <a:endParaRPr lang="ru-RU" sz="3200">
              <a:solidFill>
                <a:srgbClr val="99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643563" y="5572125"/>
            <a:ext cx="2500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en-US" sz="3200" b="1" i="1" baseline="-3000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3200" b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=4·(-1)</a:t>
            </a:r>
            <a:r>
              <a:rPr lang="en-US" sz="3200" b="1" baseline="3000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n+1</a:t>
            </a:r>
            <a:endParaRPr lang="en-US" sz="3200">
              <a:solidFill>
                <a:srgbClr val="0066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4613" y="6447168"/>
            <a:ext cx="2133600" cy="476250"/>
          </a:xfrm>
        </p:spPr>
        <p:txBody>
          <a:bodyPr/>
          <a:lstStyle/>
          <a:p>
            <a:pPr>
              <a:defRPr/>
            </a:pPr>
            <a:fld id="{4706C6B8-8F8D-44C7-976A-DF418A160777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19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525344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6710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-0.48316 -0.2613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67" y="-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  <p:bldP spid="12" grpId="0"/>
      <p:bldP spid="13" grpId="0"/>
      <p:bldP spid="16" grpId="0" animBg="1"/>
      <p:bldP spid="16" grpId="1" animBg="1"/>
      <p:bldP spid="16387" grpId="0"/>
      <p:bldP spid="16387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Documents and Settings\user\Рабочий стол\5903358329b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500"/>
            <a:ext cx="3786188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C:\Documents and Settings\user\Рабочий стол\priroda-2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81400"/>
            <a:ext cx="3786188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C:\Documents and Settings\user\Рабочий стол\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79375"/>
            <a:ext cx="4259262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C:\Documents and Settings\user\Рабочий стол\74696067_4242220_cveti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500438"/>
            <a:ext cx="3929063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Багетная рамка 5"/>
          <p:cNvSpPr/>
          <p:nvPr/>
        </p:nvSpPr>
        <p:spPr>
          <a:xfrm>
            <a:off x="1500188" y="2954338"/>
            <a:ext cx="1411287" cy="500062"/>
          </a:xfrm>
          <a:prstGeom prst="bevel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990000"/>
                </a:solidFill>
              </a:rPr>
              <a:t>ЗИМА</a:t>
            </a:r>
            <a:endParaRPr lang="ru-RU" sz="2000" b="1" dirty="0">
              <a:solidFill>
                <a:srgbClr val="990000"/>
              </a:solidFill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6021388" y="2984500"/>
            <a:ext cx="1428750" cy="500063"/>
          </a:xfrm>
          <a:prstGeom prst="bevel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990000"/>
                </a:solidFill>
              </a:rPr>
              <a:t>ВЕСНА</a:t>
            </a:r>
            <a:endParaRPr lang="ru-RU" sz="2000" b="1" dirty="0">
              <a:solidFill>
                <a:srgbClr val="990000"/>
              </a:solidFill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6072188" y="6357938"/>
            <a:ext cx="1457325" cy="500062"/>
          </a:xfrm>
          <a:prstGeom prst="bevel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990000"/>
                </a:solidFill>
                <a:cs typeface="Arial" pitchFamily="34" charset="0"/>
              </a:rPr>
              <a:t>ОСЕНЬ</a:t>
            </a:r>
            <a:endParaRPr lang="ru-RU" sz="2000" b="1" dirty="0">
              <a:solidFill>
                <a:srgbClr val="990000"/>
              </a:solidFill>
              <a:cs typeface="Arial" pitchFamily="34" charset="0"/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1357313" y="6357938"/>
            <a:ext cx="1571625" cy="500062"/>
          </a:xfrm>
          <a:prstGeom prst="bevel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990000"/>
                </a:solidFill>
                <a:cs typeface="Arial" pitchFamily="34" charset="0"/>
              </a:rPr>
              <a:t>ЛЕТО</a:t>
            </a:r>
            <a:endParaRPr lang="ru-RU" sz="2000" b="1" dirty="0">
              <a:solidFill>
                <a:srgbClr val="990000"/>
              </a:solidFill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E8BF4D9F-5F8F-48FC-88C9-3B3AB39698A4}" type="slidenum">
              <a:rPr lang="ru-RU" b="1" smtClean="0">
                <a:solidFill>
                  <a:srgbClr val="0070C0"/>
                </a:solidFill>
              </a:rPr>
              <a:pPr>
                <a:defRPr/>
              </a:pPr>
              <a:t>2</a:t>
            </a:fld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020" y="6525344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46989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8625" y="2857500"/>
            <a:ext cx="2428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en-US" sz="3600" b="1" i="1" baseline="-3000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3600" b="1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=3n+2</a:t>
            </a:r>
            <a:endParaRPr lang="en-US" sz="3600">
              <a:solidFill>
                <a:srgbClr val="99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0" y="1357313"/>
            <a:ext cx="79771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000000"/>
                </a:solidFill>
              </a:rPr>
              <a:t>   </a:t>
            </a:r>
            <a:r>
              <a:rPr lang="ru-RU" sz="2800">
                <a:solidFill>
                  <a:srgbClr val="000099"/>
                </a:solidFill>
              </a:rPr>
              <a:t>Т</a:t>
            </a:r>
            <a:r>
              <a:rPr lang="ru-RU" sz="2800">
                <a:solidFill>
                  <a:srgbClr val="000099"/>
                </a:solidFill>
                <a:cs typeface="Arial" charset="0"/>
              </a:rPr>
              <a:t>өмөндө </a:t>
            </a:r>
            <a:r>
              <a:rPr lang="en-US" sz="2800">
                <a:solidFill>
                  <a:srgbClr val="000099"/>
                </a:solidFill>
                <a:cs typeface="Arial" charset="0"/>
              </a:rPr>
              <a:t>n</a:t>
            </a:r>
            <a:r>
              <a:rPr lang="ru-RU" sz="2800">
                <a:solidFill>
                  <a:srgbClr val="000099"/>
                </a:solidFill>
                <a:cs typeface="Arial" charset="0"/>
              </a:rPr>
              <a:t>-мүчөсүнүн  формуласы   аркылуу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000099"/>
                </a:solidFill>
                <a:cs typeface="Arial" charset="0"/>
              </a:rPr>
              <a:t>   берилген  удаалаштыктын   бешинчи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000099"/>
                </a:solidFill>
                <a:cs typeface="Arial" charset="0"/>
              </a:rPr>
              <a:t>   мүчөсүн  тапкыла.</a:t>
            </a:r>
            <a:endParaRPr lang="ru-RU" sz="2800">
              <a:solidFill>
                <a:srgbClr val="000099"/>
              </a:solidFill>
            </a:endParaRPr>
          </a:p>
        </p:txBody>
      </p:sp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1143000" y="4500563"/>
            <a:ext cx="2500313" cy="642937"/>
            <a:chOff x="1142976" y="4500570"/>
            <a:chExt cx="2500330" cy="642942"/>
          </a:xfrm>
        </p:grpSpPr>
        <p:sp>
          <p:nvSpPr>
            <p:cNvPr id="7" name="Овал 6"/>
            <p:cNvSpPr/>
            <p:nvPr/>
          </p:nvSpPr>
          <p:spPr>
            <a:xfrm>
              <a:off x="1142976" y="4500570"/>
              <a:ext cx="714380" cy="642942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dirty="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000232" y="4572008"/>
              <a:ext cx="1643074" cy="5000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600" b="1" i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3600" b="1" i="1" dirty="0">
                  <a:solidFill>
                    <a:srgbClr val="000099"/>
                  </a:solidFill>
                  <a:latin typeface="Segoe UI"/>
                  <a:cs typeface="Segoe UI"/>
                </a:rPr>
                <a:t>₅</a:t>
              </a:r>
              <a:r>
                <a:rPr lang="ru-RU" sz="3600" b="1" i="1" dirty="0">
                  <a:solidFill>
                    <a:srgbClr val="000099"/>
                  </a:solidFill>
                  <a:cs typeface="Times New Roman" pitchFamily="18" charset="0"/>
                </a:rPr>
                <a:t>=15</a:t>
              </a:r>
              <a:endParaRPr lang="ru-RU" sz="3600" b="1" dirty="0">
                <a:solidFill>
                  <a:srgbClr val="000099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3" name="Группа 8"/>
          <p:cNvGrpSpPr>
            <a:grpSpLocks/>
          </p:cNvGrpSpPr>
          <p:nvPr/>
        </p:nvGrpSpPr>
        <p:grpSpPr bwMode="auto">
          <a:xfrm>
            <a:off x="1143000" y="5429250"/>
            <a:ext cx="2571750" cy="642938"/>
            <a:chOff x="1142976" y="5429264"/>
            <a:chExt cx="2571768" cy="642942"/>
          </a:xfrm>
        </p:grpSpPr>
        <p:sp>
          <p:nvSpPr>
            <p:cNvPr id="10" name="Овал 9"/>
            <p:cNvSpPr/>
            <p:nvPr/>
          </p:nvSpPr>
          <p:spPr>
            <a:xfrm>
              <a:off x="1142976" y="5429264"/>
              <a:ext cx="714380" cy="642942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dirty="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2071671" y="5572140"/>
              <a:ext cx="1643073" cy="50006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600" b="1" i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3600" b="1" i="1" dirty="0">
                  <a:solidFill>
                    <a:srgbClr val="000099"/>
                  </a:solidFill>
                  <a:latin typeface="Segoe UI"/>
                  <a:cs typeface="Segoe UI"/>
                </a:rPr>
                <a:t>₅</a:t>
              </a:r>
              <a:r>
                <a:rPr lang="ru-RU" sz="3600" b="1" i="1" dirty="0">
                  <a:solidFill>
                    <a:srgbClr val="000099"/>
                  </a:solidFill>
                  <a:cs typeface="Times New Roman" pitchFamily="18" charset="0"/>
                </a:rPr>
                <a:t>=11</a:t>
              </a:r>
              <a:endParaRPr lang="ru-RU" sz="3600" b="1" dirty="0">
                <a:solidFill>
                  <a:srgbClr val="000099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5" name="Группа 11"/>
          <p:cNvGrpSpPr>
            <a:grpSpLocks/>
          </p:cNvGrpSpPr>
          <p:nvPr/>
        </p:nvGrpSpPr>
        <p:grpSpPr bwMode="auto">
          <a:xfrm>
            <a:off x="4929188" y="5500688"/>
            <a:ext cx="2549525" cy="642937"/>
            <a:chOff x="4929190" y="5500702"/>
            <a:chExt cx="2549996" cy="642942"/>
          </a:xfrm>
        </p:grpSpPr>
        <p:sp>
          <p:nvSpPr>
            <p:cNvPr id="13" name="Овал 12"/>
            <p:cNvSpPr/>
            <p:nvPr/>
          </p:nvSpPr>
          <p:spPr>
            <a:xfrm>
              <a:off x="4929190" y="5500702"/>
              <a:ext cx="714507" cy="642942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dirty="0">
                  <a:solidFill>
                    <a:srgbClr val="FFFFFF"/>
                  </a:solidFill>
                </a:rPr>
                <a:t>4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5835819" y="5594365"/>
              <a:ext cx="1643367" cy="5000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600" b="1" i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3600" b="1" dirty="0">
                  <a:solidFill>
                    <a:srgbClr val="000099"/>
                  </a:solidFill>
                  <a:latin typeface="Segoe UI"/>
                  <a:cs typeface="Segoe UI"/>
                </a:rPr>
                <a:t>₅</a:t>
              </a:r>
              <a:r>
                <a:rPr lang="ru-RU" sz="3600" b="1" i="1" dirty="0">
                  <a:solidFill>
                    <a:srgbClr val="000099"/>
                  </a:solidFill>
                  <a:cs typeface="Times New Roman" pitchFamily="18" charset="0"/>
                </a:rPr>
                <a:t>=17</a:t>
              </a:r>
              <a:endParaRPr lang="ru-RU" sz="3600" b="1" dirty="0">
                <a:solidFill>
                  <a:srgbClr val="000099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6" name="Группа 14"/>
          <p:cNvGrpSpPr>
            <a:grpSpLocks/>
          </p:cNvGrpSpPr>
          <p:nvPr/>
        </p:nvGrpSpPr>
        <p:grpSpPr bwMode="auto">
          <a:xfrm>
            <a:off x="4929188" y="4572000"/>
            <a:ext cx="2500312" cy="642938"/>
            <a:chOff x="4929190" y="4572008"/>
            <a:chExt cx="2500330" cy="642942"/>
          </a:xfrm>
        </p:grpSpPr>
        <p:sp>
          <p:nvSpPr>
            <p:cNvPr id="16" name="Овал 15"/>
            <p:cNvSpPr/>
            <p:nvPr/>
          </p:nvSpPr>
          <p:spPr>
            <a:xfrm>
              <a:off x="4929190" y="4572008"/>
              <a:ext cx="714380" cy="642942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dirty="0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5786446" y="4643446"/>
              <a:ext cx="1643074" cy="5000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600" b="1" i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3600" b="1" dirty="0">
                  <a:solidFill>
                    <a:srgbClr val="000099"/>
                  </a:solidFill>
                  <a:latin typeface="Segoe UI"/>
                  <a:cs typeface="Segoe UI"/>
                </a:rPr>
                <a:t>₅</a:t>
              </a:r>
              <a:r>
                <a:rPr lang="ru-RU" sz="3600" b="1" i="1" dirty="0">
                  <a:solidFill>
                    <a:srgbClr val="000099"/>
                  </a:solidFill>
                  <a:cs typeface="Times New Roman" pitchFamily="18" charset="0"/>
                </a:rPr>
                <a:t>=5</a:t>
              </a:r>
              <a:endParaRPr lang="ru-RU" sz="3600" b="1" dirty="0">
                <a:solidFill>
                  <a:srgbClr val="000099"/>
                </a:solidFill>
                <a:cs typeface="Times New Roman" pitchFamily="18" charset="0"/>
              </a:endParaRPr>
            </a:p>
          </p:txBody>
        </p:sp>
      </p:grp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500063" y="3643313"/>
            <a:ext cx="3643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sz="3600" b="1" i="1" baseline="-3000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lang="en-US" sz="36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=3·</a:t>
            </a:r>
            <a:r>
              <a:rPr lang="ru-RU" sz="36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lang="en-US" sz="36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+2</a:t>
            </a:r>
            <a:r>
              <a:rPr lang="ru-RU" sz="36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=17</a:t>
            </a:r>
            <a:endParaRPr lang="en-US" sz="360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297" name="Picture 22" descr="ff962c65118d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071688"/>
            <a:ext cx="1285875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505650"/>
            <a:ext cx="2133600" cy="476250"/>
          </a:xfrm>
        </p:spPr>
        <p:txBody>
          <a:bodyPr/>
          <a:lstStyle/>
          <a:p>
            <a:pPr>
              <a:defRPr/>
            </a:pPr>
            <a:fld id="{4706C6B8-8F8D-44C7-976A-DF418A160777}" type="slidenum">
              <a:rPr lang="ru-RU" sz="1200" smtClean="0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525344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2209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714500" y="500063"/>
            <a:ext cx="5643563" cy="725487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990000"/>
                </a:solidFill>
              </a:rPr>
              <a:t>Рекурренттик  жол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14313" y="1071563"/>
            <a:ext cx="8358187" cy="200025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99"/>
                </a:solidFill>
              </a:rPr>
              <a:t>Удаалаштыктын  кандайдыр бир мүчөсүнөн  баштап каалагандай  мүчөсүн андан мурда келүүчү  мүчөлөр (бир же бир нече) аркылуу  туюнтуучу формуланын жардамы менен берилет.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14313" y="3071813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en-US" sz="3200" b="1" i="1" baseline="-3000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ru-RU" sz="3200" b="1" i="1" baseline="-3000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+1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ru-RU" sz="3200" b="1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3200" b="1" i="1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</a:t>
            </a:r>
            <a:r>
              <a:rPr lang="en-US" sz="3200" b="1" i="1" baseline="-3000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+1</a:t>
            </a:r>
            <a:endParaRPr lang="en-US" sz="3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5750" y="4000500"/>
            <a:ext cx="1822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990000"/>
                </a:solidFill>
              </a:rPr>
              <a:t>Чыгаруу: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214563" y="3987800"/>
            <a:ext cx="3857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sz="3200" b="1" baseline="-30000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3200" b="1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ru-RU" sz="3200" b="1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3200" b="1" i="1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</a:t>
            </a:r>
            <a:r>
              <a:rPr lang="ru-RU" sz="3200" b="1" baseline="-30000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3200" b="1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+1</a:t>
            </a:r>
            <a:r>
              <a:rPr lang="ru-RU" sz="3200" b="1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=3·2+1=7,</a:t>
            </a:r>
            <a:endParaRPr lang="en-US" sz="3200">
              <a:solidFill>
                <a:srgbClr val="6633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286000" y="4643438"/>
            <a:ext cx="3857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sz="3200" b="1" baseline="-30000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3200" b="1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ru-RU" sz="3200" b="1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3200" b="1" i="1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</a:t>
            </a:r>
            <a:r>
              <a:rPr lang="ru-RU" sz="3200" b="1" baseline="-30000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3200" b="1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+1</a:t>
            </a:r>
            <a:r>
              <a:rPr lang="ru-RU" sz="3200" b="1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=3·7+1=22,</a:t>
            </a:r>
            <a:endParaRPr lang="en-US" sz="3200">
              <a:solidFill>
                <a:srgbClr val="663300"/>
              </a:solidFill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2" name="Группа 19"/>
          <p:cNvGrpSpPr>
            <a:grpSpLocks/>
          </p:cNvGrpSpPr>
          <p:nvPr/>
        </p:nvGrpSpPr>
        <p:grpSpPr bwMode="auto">
          <a:xfrm>
            <a:off x="500063" y="3357563"/>
            <a:ext cx="1428750" cy="357187"/>
            <a:chOff x="500034" y="3357562"/>
            <a:chExt cx="1428760" cy="357190"/>
          </a:xfrm>
        </p:grpSpPr>
        <p:sp>
          <p:nvSpPr>
            <p:cNvPr id="18" name="Овал 17"/>
            <p:cNvSpPr/>
            <p:nvPr/>
          </p:nvSpPr>
          <p:spPr>
            <a:xfrm>
              <a:off x="1643042" y="3429000"/>
              <a:ext cx="285752" cy="28575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500034" y="3357562"/>
              <a:ext cx="500065" cy="35719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Группа 23"/>
          <p:cNvGrpSpPr>
            <a:grpSpLocks/>
          </p:cNvGrpSpPr>
          <p:nvPr/>
        </p:nvGrpSpPr>
        <p:grpSpPr bwMode="auto">
          <a:xfrm>
            <a:off x="2466975" y="4297363"/>
            <a:ext cx="1063625" cy="292100"/>
            <a:chOff x="2467640" y="4297142"/>
            <a:chExt cx="1063400" cy="291874"/>
          </a:xfrm>
        </p:grpSpPr>
        <p:sp>
          <p:nvSpPr>
            <p:cNvPr id="22" name="Овал 21"/>
            <p:cNvSpPr/>
            <p:nvPr/>
          </p:nvSpPr>
          <p:spPr>
            <a:xfrm>
              <a:off x="3364388" y="4303487"/>
              <a:ext cx="166652" cy="285529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2467640" y="4297142"/>
              <a:ext cx="214268" cy="285529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Группа 24"/>
          <p:cNvGrpSpPr>
            <a:grpSpLocks/>
          </p:cNvGrpSpPr>
          <p:nvPr/>
        </p:nvGrpSpPr>
        <p:grpSpPr bwMode="auto">
          <a:xfrm>
            <a:off x="2538413" y="4972050"/>
            <a:ext cx="1063625" cy="292100"/>
            <a:chOff x="2467640" y="4297142"/>
            <a:chExt cx="1063400" cy="291874"/>
          </a:xfrm>
        </p:grpSpPr>
        <p:sp>
          <p:nvSpPr>
            <p:cNvPr id="26" name="Овал 25"/>
            <p:cNvSpPr/>
            <p:nvPr/>
          </p:nvSpPr>
          <p:spPr>
            <a:xfrm>
              <a:off x="3364387" y="4303487"/>
              <a:ext cx="166653" cy="285529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>
              <a:off x="2467640" y="4297142"/>
              <a:ext cx="214267" cy="285529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286000" y="5357813"/>
            <a:ext cx="4500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sz="3200" b="1" baseline="-30000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en-US" sz="3200" b="1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ru-RU" sz="3200" b="1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3200" b="1" i="1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</a:t>
            </a:r>
            <a:r>
              <a:rPr lang="ru-RU" sz="3200" b="1" i="1" baseline="-30000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3200" b="1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+1</a:t>
            </a:r>
            <a:r>
              <a:rPr lang="ru-RU" sz="3200" b="1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=3·22+1=67</a:t>
            </a:r>
            <a:endParaRPr lang="en-US" sz="3200">
              <a:solidFill>
                <a:srgbClr val="663300"/>
              </a:solidFill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6" name="Группа 28"/>
          <p:cNvGrpSpPr>
            <a:grpSpLocks/>
          </p:cNvGrpSpPr>
          <p:nvPr/>
        </p:nvGrpSpPr>
        <p:grpSpPr bwMode="auto">
          <a:xfrm>
            <a:off x="2528888" y="5686425"/>
            <a:ext cx="1062037" cy="292100"/>
            <a:chOff x="2467640" y="4297142"/>
            <a:chExt cx="1063400" cy="291874"/>
          </a:xfrm>
        </p:grpSpPr>
        <p:sp>
          <p:nvSpPr>
            <p:cNvPr id="30" name="Овал 29"/>
            <p:cNvSpPr/>
            <p:nvPr/>
          </p:nvSpPr>
          <p:spPr>
            <a:xfrm>
              <a:off x="3364139" y="4303487"/>
              <a:ext cx="166901" cy="285529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1" name="Овал 30"/>
            <p:cNvSpPr/>
            <p:nvPr/>
          </p:nvSpPr>
          <p:spPr>
            <a:xfrm>
              <a:off x="2467640" y="4297142"/>
              <a:ext cx="214587" cy="285529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071563" y="5929313"/>
            <a:ext cx="1290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990000"/>
                </a:solidFill>
              </a:rPr>
              <a:t>Жообу: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2500313" y="5857875"/>
            <a:ext cx="1357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sz="3200" b="1" baseline="-3000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en-US" sz="3200" b="1" i="1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ru-RU" sz="3200" b="1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67</a:t>
            </a:r>
            <a:endParaRPr lang="en-US" sz="3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4" name="Багетная рамка 33"/>
          <p:cNvSpPr/>
          <p:nvPr/>
        </p:nvSpPr>
        <p:spPr>
          <a:xfrm>
            <a:off x="6072188" y="4357688"/>
            <a:ext cx="2928937" cy="1928812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990000"/>
                </a:solidFill>
              </a:rPr>
              <a:t>Рекуррентик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2060"/>
                </a:solidFill>
              </a:rPr>
              <a:t>(латын сөзүнөн алынган </a:t>
            </a:r>
            <a:r>
              <a:rPr lang="ru-RU" sz="2400" dirty="0">
                <a:solidFill>
                  <a:srgbClr val="990000"/>
                </a:solidFill>
              </a:rPr>
              <a:t>«кайрылуу» </a:t>
            </a:r>
            <a:r>
              <a:rPr lang="ru-RU" sz="240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43188" y="3143250"/>
            <a:ext cx="5499100" cy="1292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>
                <a:solidFill>
                  <a:srgbClr val="990000"/>
                </a:solidFill>
                <a:cs typeface="Times New Roman" pitchFamily="18" charset="0"/>
              </a:rPr>
              <a:t>₁=2 </a:t>
            </a:r>
            <a:r>
              <a:rPr lang="ru-RU" sz="2800" dirty="0" err="1">
                <a:solidFill>
                  <a:srgbClr val="002060"/>
                </a:solidFill>
                <a:cs typeface="Times New Roman" pitchFamily="18" charset="0"/>
              </a:rPr>
              <a:t>болгондо</a:t>
            </a:r>
            <a:r>
              <a:rPr lang="ru-RU" sz="28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cs typeface="Times New Roman" pitchFamily="18" charset="0"/>
              </a:rPr>
              <a:t>удаалаштыктын</a:t>
            </a:r>
            <a:endParaRPr lang="ru-RU" sz="2800" dirty="0">
              <a:solidFill>
                <a:srgbClr val="002060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cs typeface="Times New Roman" pitchFamily="18" charset="0"/>
              </a:rPr>
              <a:t>төртүнчү  мүчөсүн  </a:t>
            </a:r>
            <a:r>
              <a:rPr lang="ru-RU" sz="2800" dirty="0">
                <a:solidFill>
                  <a:srgbClr val="002060"/>
                </a:solidFill>
                <a:cs typeface="Times New Roman" pitchFamily="18" charset="0"/>
              </a:rPr>
              <a:t>тапкыла.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FF"/>
                </a:solidFill>
                <a:latin typeface="Segoe UI"/>
                <a:cs typeface="Segoe UI"/>
              </a:rPr>
              <a:t>   </a:t>
            </a:r>
            <a:endParaRPr lang="ru-RU" dirty="0">
              <a:solidFill>
                <a:srgbClr val="0000FF"/>
              </a:solidFill>
            </a:endParaRPr>
          </a:p>
        </p:txBody>
      </p:sp>
      <p:cxnSp>
        <p:nvCxnSpPr>
          <p:cNvPr id="29" name="Прямая со стрелкой 28"/>
          <p:cNvCxnSpPr>
            <a:endCxn id="19" idx="5"/>
          </p:cNvCxnSpPr>
          <p:nvPr/>
        </p:nvCxnSpPr>
        <p:spPr>
          <a:xfrm rot="10800000">
            <a:off x="927100" y="3662363"/>
            <a:ext cx="1644650" cy="623887"/>
          </a:xfrm>
          <a:prstGeom prst="straightConnector1">
            <a:avLst/>
          </a:prstGeom>
          <a:ln w="28575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0800000">
            <a:off x="1857375" y="3643313"/>
            <a:ext cx="1643063" cy="642937"/>
          </a:xfrm>
          <a:prstGeom prst="straightConnector1">
            <a:avLst/>
          </a:prstGeom>
          <a:ln w="28575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27" idx="0"/>
          </p:cNvCxnSpPr>
          <p:nvPr/>
        </p:nvCxnSpPr>
        <p:spPr>
          <a:xfrm rot="16200000" flipV="1">
            <a:off x="1123157" y="3448844"/>
            <a:ext cx="1328737" cy="1717675"/>
          </a:xfrm>
          <a:prstGeom prst="straightConnector1">
            <a:avLst/>
          </a:prstGeom>
          <a:ln w="28575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26" idx="0"/>
          </p:cNvCxnSpPr>
          <p:nvPr/>
        </p:nvCxnSpPr>
        <p:spPr>
          <a:xfrm rot="16200000" flipV="1">
            <a:off x="2020888" y="3479800"/>
            <a:ext cx="1335087" cy="1662113"/>
          </a:xfrm>
          <a:prstGeom prst="straightConnector1">
            <a:avLst/>
          </a:prstGeom>
          <a:ln w="28575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31" idx="0"/>
          </p:cNvCxnSpPr>
          <p:nvPr/>
        </p:nvCxnSpPr>
        <p:spPr>
          <a:xfrm rot="16200000" flipV="1">
            <a:off x="725488" y="3775075"/>
            <a:ext cx="2043112" cy="1779588"/>
          </a:xfrm>
          <a:prstGeom prst="straightConnector1">
            <a:avLst/>
          </a:prstGeom>
          <a:ln w="28575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30" idx="0"/>
          </p:cNvCxnSpPr>
          <p:nvPr/>
        </p:nvCxnSpPr>
        <p:spPr>
          <a:xfrm rot="16200000" flipV="1">
            <a:off x="1658144" y="3842544"/>
            <a:ext cx="2049462" cy="1651000"/>
          </a:xfrm>
          <a:prstGeom prst="straightConnector1">
            <a:avLst/>
          </a:prstGeom>
          <a:ln w="28575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20272" y="6481142"/>
            <a:ext cx="2133600" cy="476250"/>
          </a:xfrm>
        </p:spPr>
        <p:txBody>
          <a:bodyPr/>
          <a:lstStyle/>
          <a:p>
            <a:pPr>
              <a:defRPr/>
            </a:pPr>
            <a:fld id="{4706C6B8-8F8D-44C7-976A-DF418A160777}" type="slidenum">
              <a:rPr lang="ru-RU" sz="1200" smtClean="0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525344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1773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387" grpId="0"/>
      <p:bldP spid="11" grpId="0"/>
      <p:bldP spid="16" grpId="0"/>
      <p:bldP spid="17" grpId="0"/>
      <p:bldP spid="28" grpId="0"/>
      <p:bldP spid="32" grpId="0"/>
      <p:bldP spid="33" grpId="0"/>
      <p:bldP spid="34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00063"/>
            <a:ext cx="9144000" cy="107791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err="1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Эгерде</a:t>
            </a:r>
            <a:r>
              <a:rPr lang="ru-RU" sz="3200" b="1" i="1" dirty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sz="3200" b="1" i="1" baseline="-30000" dirty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1</a:t>
            </a:r>
            <a:r>
              <a:rPr lang="en-US" sz="3200" b="1" dirty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 =</a:t>
            </a:r>
            <a:r>
              <a:rPr lang="ru-RU" sz="3200" b="1" dirty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2;  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en-US" sz="3200" b="1" i="1" baseline="-30000" dirty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n</a:t>
            </a:r>
            <a:r>
              <a:rPr lang="ru-RU" sz="3200" b="1" i="1" baseline="-30000" dirty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+1</a:t>
            </a:r>
            <a:r>
              <a:rPr lang="en-US" sz="3200" b="1" dirty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=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en-US" sz="3200" b="1" i="1" baseline="-30000" dirty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n</a:t>
            </a:r>
            <a:r>
              <a:rPr lang="en-US" sz="3200" b="1" dirty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+</a:t>
            </a:r>
            <a:r>
              <a:rPr lang="ru-RU" sz="3200" b="1" dirty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3 </a:t>
            </a:r>
            <a:r>
              <a:rPr lang="ru-RU" sz="3200" b="1" dirty="0" err="1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болсо</a:t>
            </a:r>
            <a:r>
              <a:rPr lang="ru-RU" sz="3200" b="1" dirty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3200" b="1" dirty="0" err="1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анда</a:t>
            </a:r>
            <a:r>
              <a:rPr lang="ru-RU" sz="3200" b="1" dirty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 (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en-US" sz="3200" b="1" i="1" baseline="-30000" dirty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n</a:t>
            </a:r>
            <a:r>
              <a:rPr lang="ru-RU" sz="3200" b="1" dirty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err="1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удаалаштыгынын</a:t>
            </a:r>
            <a:r>
              <a:rPr lang="ru-RU" sz="3200" b="1" dirty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үч</a:t>
            </a:r>
            <a:r>
              <a:rPr lang="kk-KZ" sz="3200" b="1" dirty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үнчү</a:t>
            </a:r>
            <a:r>
              <a:rPr lang="ru-RU" sz="3200" b="1" dirty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мүчөсүн жазгыла</a:t>
            </a:r>
            <a:r>
              <a:rPr lang="ru-RU" sz="3200" b="1" dirty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99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5" y="1714500"/>
            <a:ext cx="186848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 err="1">
                <a:solidFill>
                  <a:srgbClr val="990000"/>
                </a:solidFill>
                <a:cs typeface="Times New Roman" pitchFamily="18" charset="0"/>
              </a:rPr>
              <a:t>Чыгаруу</a:t>
            </a:r>
            <a:r>
              <a:rPr lang="ru-RU" sz="3200" dirty="0">
                <a:solidFill>
                  <a:srgbClr val="990000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2143125" y="1714500"/>
            <a:ext cx="1177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600" b="1" i="1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sz="3600" b="1" i="1" baseline="-3000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3600" b="1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</a:t>
            </a:r>
            <a:r>
              <a:rPr lang="ru-RU" sz="3600" b="1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lang="ru-RU" sz="3600">
              <a:solidFill>
                <a:srgbClr val="000099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41" name="Прямоугольник 8"/>
          <p:cNvSpPr>
            <a:spLocks noChangeArrowheads="1"/>
          </p:cNvSpPr>
          <p:nvPr/>
        </p:nvSpPr>
        <p:spPr bwMode="auto">
          <a:xfrm>
            <a:off x="4572000" y="1785938"/>
            <a:ext cx="2190750" cy="646112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en-US" sz="3600" b="1" i="1" baseline="-3000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ru-RU" sz="3600" b="1" i="1" baseline="-3000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+1</a:t>
            </a:r>
            <a:r>
              <a:rPr lang="en-US" sz="3600" b="1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ru-RU" sz="3600" b="1" i="1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en-US" sz="3600" b="1" i="1" baseline="-3000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3600" b="1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ru-RU" sz="3600" b="1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</a:t>
            </a:r>
            <a:endParaRPr lang="ru-RU" sz="3600">
              <a:solidFill>
                <a:srgbClr val="99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71688" y="2428875"/>
            <a:ext cx="2281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600" b="1" i="1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sz="3600" b="1" i="1" baseline="-3000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3600" b="1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kk-KZ" sz="3600" b="1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</a:t>
            </a:r>
            <a:r>
              <a:rPr lang="en-US" sz="3600" b="1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ru-RU" sz="3600" b="1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3=5 </a:t>
            </a:r>
            <a:endParaRPr lang="ru-RU" sz="3600">
              <a:solidFill>
                <a:srgbClr val="000099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43438" y="2857500"/>
            <a:ext cx="2192337" cy="7699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400" b="1" i="1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sz="4400" b="1" i="1" baseline="-3000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4400" b="1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ru-RU" sz="4400" b="1" i="1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sz="4400" b="1" i="1" baseline="-3000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4400" b="1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ru-RU" sz="4400" b="1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</a:t>
            </a:r>
            <a:endParaRPr lang="ru-RU" sz="4400">
              <a:solidFill>
                <a:srgbClr val="990000"/>
              </a:solidFill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2" name="Группа 28"/>
          <p:cNvGrpSpPr>
            <a:grpSpLocks/>
          </p:cNvGrpSpPr>
          <p:nvPr/>
        </p:nvGrpSpPr>
        <p:grpSpPr bwMode="auto">
          <a:xfrm>
            <a:off x="1143000" y="4500563"/>
            <a:ext cx="2214563" cy="708025"/>
            <a:chOff x="1143000" y="4500563"/>
            <a:chExt cx="2214555" cy="707893"/>
          </a:xfrm>
        </p:grpSpPr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2071685" y="4500563"/>
              <a:ext cx="1285870" cy="70789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000" b="1" i="1" dirty="0">
                  <a:solidFill>
                    <a:srgbClr val="000099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а</a:t>
              </a:r>
              <a:r>
                <a:rPr lang="ru-RU" sz="4000" b="1" i="1" baseline="-30000" dirty="0">
                  <a:solidFill>
                    <a:srgbClr val="000099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lang="en-US" sz="4000" b="1" dirty="0">
                  <a:solidFill>
                    <a:srgbClr val="000099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=</a:t>
              </a:r>
              <a:r>
                <a:rPr lang="kk-KZ" sz="4000" b="1" dirty="0">
                  <a:solidFill>
                    <a:srgbClr val="000099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6</a:t>
              </a:r>
              <a:endParaRPr lang="ru-RU" sz="4000" dirty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9" name="Овал 18"/>
            <p:cNvSpPr/>
            <p:nvPr/>
          </p:nvSpPr>
          <p:spPr bwMode="auto">
            <a:xfrm>
              <a:off x="1143000" y="4500563"/>
              <a:ext cx="714372" cy="64281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pic>
        <p:nvPicPr>
          <p:cNvPr id="14345" name="Picture 22" descr="ff962c65118d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857500"/>
            <a:ext cx="1344613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9"/>
          <p:cNvGrpSpPr>
            <a:grpSpLocks/>
          </p:cNvGrpSpPr>
          <p:nvPr/>
        </p:nvGrpSpPr>
        <p:grpSpPr bwMode="auto">
          <a:xfrm>
            <a:off x="1143000" y="5429250"/>
            <a:ext cx="2214563" cy="708025"/>
            <a:chOff x="1143000" y="5429250"/>
            <a:chExt cx="2214554" cy="707900"/>
          </a:xfrm>
        </p:grpSpPr>
        <p:sp>
          <p:nvSpPr>
            <p:cNvPr id="20" name="Овал 19"/>
            <p:cNvSpPr/>
            <p:nvPr/>
          </p:nvSpPr>
          <p:spPr bwMode="auto">
            <a:xfrm>
              <a:off x="1143000" y="5429250"/>
              <a:ext cx="714372" cy="642824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dirty="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27" name="TextBox 26"/>
            <p:cNvSpPr txBox="1">
              <a:spLocks noChangeArrowheads="1"/>
            </p:cNvSpPr>
            <p:nvPr/>
          </p:nvSpPr>
          <p:spPr bwMode="auto">
            <a:xfrm>
              <a:off x="2071684" y="5429250"/>
              <a:ext cx="1285870" cy="7079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000" b="1" i="1" dirty="0">
                  <a:solidFill>
                    <a:srgbClr val="000099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а</a:t>
              </a:r>
              <a:r>
                <a:rPr lang="ru-RU" sz="4000" b="1" i="1" baseline="-30000" dirty="0">
                  <a:solidFill>
                    <a:srgbClr val="000099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lang="en-US" sz="4000" b="1" dirty="0">
                  <a:solidFill>
                    <a:srgbClr val="000099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=</a:t>
              </a:r>
              <a:r>
                <a:rPr lang="kk-KZ" sz="4000" b="1" dirty="0">
                  <a:solidFill>
                    <a:srgbClr val="000099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8</a:t>
              </a:r>
              <a:endParaRPr lang="ru-RU" sz="4000" dirty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32"/>
          <p:cNvGrpSpPr>
            <a:grpSpLocks/>
          </p:cNvGrpSpPr>
          <p:nvPr/>
        </p:nvGrpSpPr>
        <p:grpSpPr bwMode="auto">
          <a:xfrm>
            <a:off x="4929188" y="4572000"/>
            <a:ext cx="2214562" cy="708025"/>
            <a:chOff x="4929188" y="4572000"/>
            <a:chExt cx="2214580" cy="707894"/>
          </a:xfrm>
        </p:grpSpPr>
        <p:sp>
          <p:nvSpPr>
            <p:cNvPr id="22" name="Овал 21"/>
            <p:cNvSpPr/>
            <p:nvPr/>
          </p:nvSpPr>
          <p:spPr bwMode="auto">
            <a:xfrm>
              <a:off x="4929188" y="4572000"/>
              <a:ext cx="714381" cy="642819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dirty="0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28" name="TextBox 27"/>
            <p:cNvSpPr txBox="1">
              <a:spLocks noChangeArrowheads="1"/>
            </p:cNvSpPr>
            <p:nvPr/>
          </p:nvSpPr>
          <p:spPr bwMode="auto">
            <a:xfrm>
              <a:off x="5857883" y="4572000"/>
              <a:ext cx="1285885" cy="70789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000" b="1" i="1" dirty="0">
                  <a:solidFill>
                    <a:srgbClr val="000099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а</a:t>
              </a:r>
              <a:r>
                <a:rPr lang="ru-RU" sz="4000" b="1" i="1" baseline="-30000" dirty="0">
                  <a:solidFill>
                    <a:srgbClr val="000099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lang="en-US" sz="4000" b="1" dirty="0">
                  <a:solidFill>
                    <a:srgbClr val="000099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=</a:t>
              </a:r>
              <a:r>
                <a:rPr lang="kk-KZ" sz="4000" b="1" dirty="0">
                  <a:solidFill>
                    <a:srgbClr val="000099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8</a:t>
              </a:r>
              <a:endParaRPr lang="ru-RU" sz="4000" dirty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33"/>
          <p:cNvGrpSpPr>
            <a:grpSpLocks/>
          </p:cNvGrpSpPr>
          <p:nvPr/>
        </p:nvGrpSpPr>
        <p:grpSpPr bwMode="auto">
          <a:xfrm>
            <a:off x="4929188" y="5429250"/>
            <a:ext cx="2214562" cy="714375"/>
            <a:chOff x="4929188" y="5429264"/>
            <a:chExt cx="2214580" cy="714361"/>
          </a:xfrm>
        </p:grpSpPr>
        <p:sp>
          <p:nvSpPr>
            <p:cNvPr id="21" name="Овал 20"/>
            <p:cNvSpPr/>
            <p:nvPr/>
          </p:nvSpPr>
          <p:spPr bwMode="auto">
            <a:xfrm>
              <a:off x="4929188" y="5500701"/>
              <a:ext cx="714381" cy="642924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dirty="0">
                  <a:solidFill>
                    <a:srgbClr val="FFFFFF"/>
                  </a:solidFill>
                </a:rPr>
                <a:t>4</a:t>
              </a:r>
            </a:p>
          </p:txBody>
        </p:sp>
        <p:sp>
          <p:nvSpPr>
            <p:cNvPr id="32" name="TextBox 31"/>
            <p:cNvSpPr txBox="1">
              <a:spLocks noChangeArrowheads="1"/>
            </p:cNvSpPr>
            <p:nvPr/>
          </p:nvSpPr>
          <p:spPr bwMode="auto">
            <a:xfrm>
              <a:off x="5857883" y="5429264"/>
              <a:ext cx="1285885" cy="70801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000" b="1" i="1" dirty="0">
                  <a:solidFill>
                    <a:srgbClr val="000099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а</a:t>
              </a:r>
              <a:r>
                <a:rPr lang="ru-RU" sz="4000" b="1" i="1" baseline="-30000" dirty="0">
                  <a:solidFill>
                    <a:srgbClr val="000099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lang="en-US" sz="4000" b="1" dirty="0">
                  <a:solidFill>
                    <a:srgbClr val="000099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=</a:t>
              </a:r>
              <a:r>
                <a:rPr lang="kk-KZ" sz="4000" b="1" dirty="0">
                  <a:solidFill>
                    <a:srgbClr val="000099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5</a:t>
              </a:r>
              <a:endParaRPr lang="ru-RU" sz="4000" dirty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214563" y="3143250"/>
            <a:ext cx="1285875" cy="70802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i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sz="4000" b="1" i="1" baseline="-300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sz="4000" b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ru-RU" sz="4000" dirty="0">
              <a:solidFill>
                <a:srgbClr val="000099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74904" y="6493017"/>
            <a:ext cx="2133600" cy="476250"/>
          </a:xfrm>
        </p:spPr>
        <p:txBody>
          <a:bodyPr/>
          <a:lstStyle/>
          <a:p>
            <a:pPr>
              <a:defRPr/>
            </a:pPr>
            <a:fld id="{4706C6B8-8F8D-44C7-976A-DF418A160777}" type="slidenum">
              <a:rPr lang="ru-RU" sz="1200" smtClean="0">
                <a:solidFill>
                  <a:schemeClr val="bg1"/>
                </a:solidFill>
              </a:rPr>
              <a:pPr>
                <a:defRPr/>
              </a:pPr>
              <a:t>22</a:t>
            </a:fld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525344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3511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 animBg="1"/>
      <p:bldP spid="15" grpId="1" animBg="1"/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214290"/>
          <a:ext cx="9001156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786188" y="357188"/>
            <a:ext cx="2782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2800">
                <a:solidFill>
                  <a:srgbClr val="000099"/>
                </a:solidFill>
              </a:rPr>
              <a:t>1;2;3;4;5;6;7;8;9</a:t>
            </a:r>
            <a:endParaRPr lang="ru-RU" sz="2800">
              <a:solidFill>
                <a:srgbClr val="000099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786188" y="928688"/>
            <a:ext cx="308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2800">
                <a:solidFill>
                  <a:srgbClr val="006600"/>
                </a:solidFill>
              </a:rPr>
              <a:t>3;9;12;15;18;21;...</a:t>
            </a:r>
            <a:endParaRPr lang="ru-RU" sz="280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785938" y="1928813"/>
            <a:ext cx="6635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3200">
                <a:solidFill>
                  <a:srgbClr val="7030A0"/>
                </a:solidFill>
              </a:rPr>
              <a:t>Өсүүчү          -8;-6;-4;-2;0;2;4;...      </a:t>
            </a:r>
            <a:endParaRPr lang="ru-RU" sz="320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792288" y="2428875"/>
            <a:ext cx="5745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3200">
                <a:solidFill>
                  <a:srgbClr val="990000"/>
                </a:solidFill>
              </a:rPr>
              <a:t>Кемүүчү        5,3;  5; 4,7;4,4;...</a:t>
            </a:r>
            <a:endParaRPr lang="ru-RU" sz="3200">
              <a:solidFill>
                <a:srgbClr val="990000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643063" y="3000375"/>
            <a:ext cx="5837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3200">
                <a:solidFill>
                  <a:srgbClr val="0000FF"/>
                </a:solidFill>
              </a:rPr>
              <a:t>Турактуу       21;21;21;21;21;...</a:t>
            </a:r>
            <a:endParaRPr lang="ru-RU" sz="3200">
              <a:solidFill>
                <a:srgbClr val="0000FF"/>
              </a:solidFill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214282" y="3929066"/>
          <a:ext cx="8643998" cy="2635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46912" y="6481142"/>
            <a:ext cx="2133600" cy="476250"/>
          </a:xfrm>
        </p:spPr>
        <p:txBody>
          <a:bodyPr/>
          <a:lstStyle/>
          <a:p>
            <a:pPr>
              <a:defRPr/>
            </a:pPr>
            <a:fld id="{4706C6B8-8F8D-44C7-976A-DF418A160777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23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525344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86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7" grpId="0"/>
      <p:bldP spid="8" grpId="0"/>
      <p:bldP spid="9" grpId="0"/>
      <p:bldGraphic spid="10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одготовка 3"/>
          <p:cNvSpPr/>
          <p:nvPr/>
        </p:nvSpPr>
        <p:spPr>
          <a:xfrm>
            <a:off x="2209800" y="2667000"/>
            <a:ext cx="4800600" cy="914400"/>
          </a:xfrm>
          <a:prstGeom prst="flowChartPreparation">
            <a:avLst/>
          </a:prstGeom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6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5486400" y="685800"/>
            <a:ext cx="2895600" cy="1374775"/>
          </a:xfrm>
          <a:prstGeom prst="cloudCallout">
            <a:avLst>
              <a:gd name="adj1" fmla="val -73214"/>
              <a:gd name="adj2" fmla="val 89152"/>
            </a:avLst>
          </a:prstGeom>
          <a:solidFill>
            <a:srgbClr val="FFFF66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dirty="0" err="1">
                <a:solidFill>
                  <a:srgbClr val="0000FF"/>
                </a:solidFill>
              </a:rPr>
              <a:t>Чект</a:t>
            </a:r>
            <a:r>
              <a:rPr lang="ru-RU" sz="4000" dirty="0" err="1">
                <a:solidFill>
                  <a:srgbClr val="0000FF"/>
                </a:solidFill>
                <a:cs typeface="Arial"/>
              </a:rPr>
              <a:t>үү</a:t>
            </a:r>
            <a:endParaRPr lang="ru-RU" sz="4000" dirty="0">
              <a:solidFill>
                <a:srgbClr val="0000FF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990600" y="685800"/>
            <a:ext cx="2895600" cy="1374775"/>
          </a:xfrm>
          <a:prstGeom prst="cloudCallout">
            <a:avLst>
              <a:gd name="adj1" fmla="val 45208"/>
              <a:gd name="adj2" fmla="val 89152"/>
            </a:avLst>
          </a:prstGeom>
          <a:solidFill>
            <a:srgbClr val="FFFF66"/>
          </a:solidFill>
          <a:ln w="28575"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dirty="0" err="1">
                <a:solidFill>
                  <a:srgbClr val="0000FF"/>
                </a:solidFill>
              </a:rPr>
              <a:t>Чексиз</a:t>
            </a:r>
            <a:endParaRPr lang="ru-RU" sz="4000" dirty="0">
              <a:solidFill>
                <a:srgbClr val="0000FF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5800" y="3962400"/>
            <a:ext cx="2209800" cy="1143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67000" y="2743200"/>
            <a:ext cx="37338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Удаалаштык</a:t>
            </a:r>
            <a:endParaRPr lang="ru-RU" sz="36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96000" y="3962400"/>
            <a:ext cx="2209800" cy="1143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9000" y="5029200"/>
            <a:ext cx="2209800" cy="1143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191000"/>
            <a:ext cx="37338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Кем</a:t>
            </a:r>
            <a:r>
              <a:rPr lang="ru-RU" sz="36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/>
              </a:rPr>
              <a:t>үүчү</a:t>
            </a:r>
            <a:endParaRPr lang="ru-RU" sz="36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66656" y="4158340"/>
            <a:ext cx="37338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/>
              </a:rPr>
              <a:t>өсүүчү</a:t>
            </a:r>
            <a:endParaRPr lang="ru-RU" sz="36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43200" y="5257800"/>
            <a:ext cx="37338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Турактуу</a:t>
            </a:r>
            <a:endParaRPr lang="ru-RU" sz="36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343400" y="3886200"/>
            <a:ext cx="484632" cy="97840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 rot="2664570">
            <a:off x="3070493" y="3575126"/>
            <a:ext cx="484632" cy="697673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rot="18375684">
            <a:off x="5440083" y="3558076"/>
            <a:ext cx="484632" cy="697673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34200" y="6481142"/>
            <a:ext cx="2133600" cy="476250"/>
          </a:xfrm>
        </p:spPr>
        <p:txBody>
          <a:bodyPr/>
          <a:lstStyle/>
          <a:p>
            <a:pPr>
              <a:defRPr/>
            </a:pPr>
            <a:fld id="{4B0F3149-F9F0-4DD4-BEB5-741C4B9446EB}" type="slidenum">
              <a:rPr lang="ru-RU" sz="1200" b="1" smtClean="0">
                <a:solidFill>
                  <a:schemeClr val="accent5">
                    <a:lumMod val="50000"/>
                  </a:schemeClr>
                </a:solidFill>
              </a:rPr>
              <a:pPr>
                <a:defRPr/>
              </a:pPr>
              <a:t>24</a:t>
            </a:fld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525344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68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10" descr="http://school-ppt.3dn.ru/animashki/knigi/01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43200"/>
            <a:ext cx="4267200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781800" y="5486400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>
                <a:solidFill>
                  <a:srgbClr val="002060"/>
                </a:solidFill>
                <a:latin typeface="Arial" charset="0"/>
                <a:cs typeface="Arial" charset="0"/>
              </a:rPr>
              <a:t>1</a:t>
            </a:r>
            <a:endParaRPr lang="ru-RU" sz="400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176808" y="304800"/>
            <a:ext cx="2667000" cy="3733800"/>
          </a:xfrm>
          <a:prstGeom prst="flowChartInternalStorage">
            <a:avLst/>
          </a:prstGeom>
          <a:solidFill>
            <a:schemeClr val="accent3">
              <a:lumMod val="75000"/>
            </a:schemeClr>
          </a:solidFill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43000"/>
            <a:ext cx="2877711" cy="32624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Алгебра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 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          9</a:t>
            </a:r>
            <a:r>
              <a:rPr lang="ru-RU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289421"/>
              </p:ext>
            </p:extLst>
          </p:nvPr>
        </p:nvGraphicFramePr>
        <p:xfrm>
          <a:off x="176808" y="304800"/>
          <a:ext cx="9144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GraphC" r:id="rId6" imgW="4171950" imgH="4810125" progId="">
                  <p:embed/>
                </p:oleObj>
              </mc:Choice>
              <mc:Fallback>
                <p:oleObj name="GraphC" r:id="rId6" imgW="4171950" imgH="481012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808" y="304800"/>
                        <a:ext cx="914400" cy="9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078107"/>
              </p:ext>
            </p:extLst>
          </p:nvPr>
        </p:nvGraphicFramePr>
        <p:xfrm>
          <a:off x="1853208" y="304800"/>
          <a:ext cx="9413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GraphC" r:id="rId8" imgW="2828925" imgH="2752725" progId="">
                  <p:embed/>
                </p:oleObj>
              </mc:Choice>
              <mc:Fallback>
                <p:oleObj name="GraphC" r:id="rId8" imgW="2828925" imgH="275272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3208" y="304800"/>
                        <a:ext cx="94138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605673"/>
              </p:ext>
            </p:extLst>
          </p:nvPr>
        </p:nvGraphicFramePr>
        <p:xfrm>
          <a:off x="1091208" y="304800"/>
          <a:ext cx="8397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GraphC" r:id="rId10" imgW="2133600" imgH="3219450" progId="">
                  <p:embed/>
                </p:oleObj>
              </mc:Choice>
              <mc:Fallback>
                <p:oleObj name="GraphC" r:id="rId10" imgW="2133600" imgH="32194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1208" y="304800"/>
                        <a:ext cx="83978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4" name="Группа 12"/>
          <p:cNvGrpSpPr>
            <a:grpSpLocks/>
          </p:cNvGrpSpPr>
          <p:nvPr/>
        </p:nvGrpSpPr>
        <p:grpSpPr bwMode="auto">
          <a:xfrm>
            <a:off x="176808" y="2057400"/>
            <a:ext cx="1981200" cy="1905000"/>
            <a:chOff x="857224" y="857232"/>
            <a:chExt cx="7429552" cy="5358644"/>
          </a:xfrm>
        </p:grpSpPr>
        <p:cxnSp>
          <p:nvCxnSpPr>
            <p:cNvPr id="1044" name="Прямая со стрелкой 13"/>
            <p:cNvCxnSpPr>
              <a:cxnSpLocks noChangeShapeType="1"/>
            </p:cNvCxnSpPr>
            <p:nvPr/>
          </p:nvCxnSpPr>
          <p:spPr bwMode="auto">
            <a:xfrm>
              <a:off x="857224" y="3714752"/>
              <a:ext cx="7429552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5" name="Прямая со стрелкой 14"/>
            <p:cNvCxnSpPr>
              <a:cxnSpLocks noChangeShapeType="1"/>
            </p:cNvCxnSpPr>
            <p:nvPr/>
          </p:nvCxnSpPr>
          <p:spPr bwMode="auto">
            <a:xfrm rot="5400000" flipH="1" flipV="1">
              <a:off x="-1250991" y="3536157"/>
              <a:ext cx="5358644" cy="794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" name="Полилиния 13"/>
          <p:cNvSpPr/>
          <p:nvPr/>
        </p:nvSpPr>
        <p:spPr>
          <a:xfrm>
            <a:off x="329208" y="2209800"/>
            <a:ext cx="1733550" cy="1268413"/>
          </a:xfrm>
          <a:custGeom>
            <a:avLst/>
            <a:gdLst>
              <a:gd name="connsiteX0" fmla="*/ 0 w 4666593"/>
              <a:gd name="connsiteY0" fmla="*/ 1166648 h 3436883"/>
              <a:gd name="connsiteX1" fmla="*/ 441435 w 4666593"/>
              <a:gd name="connsiteY1" fmla="*/ 441434 h 3436883"/>
              <a:gd name="connsiteX2" fmla="*/ 646386 w 4666593"/>
              <a:gd name="connsiteY2" fmla="*/ 315310 h 3436883"/>
              <a:gd name="connsiteX3" fmla="*/ 804041 w 4666593"/>
              <a:gd name="connsiteY3" fmla="*/ 646386 h 3436883"/>
              <a:gd name="connsiteX4" fmla="*/ 1182414 w 4666593"/>
              <a:gd name="connsiteY4" fmla="*/ 2301765 h 3436883"/>
              <a:gd name="connsiteX5" fmla="*/ 1765738 w 4666593"/>
              <a:gd name="connsiteY5" fmla="*/ 3436883 h 3436883"/>
              <a:gd name="connsiteX6" fmla="*/ 2932386 w 4666593"/>
              <a:gd name="connsiteY6" fmla="*/ 2301765 h 3436883"/>
              <a:gd name="connsiteX7" fmla="*/ 4666593 w 4666593"/>
              <a:gd name="connsiteY7" fmla="*/ 0 h 343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6593" h="3436883">
                <a:moveTo>
                  <a:pt x="0" y="1166648"/>
                </a:moveTo>
                <a:cubicBezTo>
                  <a:pt x="166852" y="874986"/>
                  <a:pt x="333704" y="583324"/>
                  <a:pt x="441435" y="441434"/>
                </a:cubicBezTo>
                <a:cubicBezTo>
                  <a:pt x="549166" y="299544"/>
                  <a:pt x="585952" y="281151"/>
                  <a:pt x="646386" y="315310"/>
                </a:cubicBezTo>
                <a:cubicBezTo>
                  <a:pt x="706820" y="349469"/>
                  <a:pt x="714703" y="315310"/>
                  <a:pt x="804041" y="646386"/>
                </a:cubicBezTo>
                <a:cubicBezTo>
                  <a:pt x="893379" y="977462"/>
                  <a:pt x="1022131" y="1836682"/>
                  <a:pt x="1182414" y="2301765"/>
                </a:cubicBezTo>
                <a:cubicBezTo>
                  <a:pt x="1342697" y="2766848"/>
                  <a:pt x="1474076" y="3436883"/>
                  <a:pt x="1765738" y="3436883"/>
                </a:cubicBezTo>
                <a:cubicBezTo>
                  <a:pt x="2057400" y="3436883"/>
                  <a:pt x="2448910" y="2874579"/>
                  <a:pt x="2932386" y="2301765"/>
                </a:cubicBezTo>
                <a:cubicBezTo>
                  <a:pt x="3415862" y="1728951"/>
                  <a:pt x="4041227" y="864475"/>
                  <a:pt x="4666593" y="0"/>
                </a:cubicBezTo>
              </a:path>
            </a:pathLst>
          </a:cu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6781800" y="5486400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endParaRPr lang="ru-RU" sz="400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6781800" y="5486400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>
                <a:solidFill>
                  <a:srgbClr val="002060"/>
                </a:solidFill>
                <a:latin typeface="Arial" charset="0"/>
                <a:cs typeface="Arial" charset="0"/>
              </a:rPr>
              <a:t>3</a:t>
            </a:r>
            <a:endParaRPr lang="ru-RU" sz="400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256088" y="1828800"/>
            <a:ext cx="32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srgbClr val="002060"/>
                </a:solidFill>
                <a:latin typeface="Arial" charset="0"/>
                <a:cs typeface="Arial" charset="0"/>
              </a:rPr>
              <a:t>;</a:t>
            </a:r>
            <a:endParaRPr lang="ru-RU" sz="320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4876800" y="1828800"/>
            <a:ext cx="32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srgbClr val="002060"/>
                </a:solidFill>
                <a:latin typeface="Arial" charset="0"/>
                <a:cs typeface="Arial" charset="0"/>
              </a:rPr>
              <a:t>;</a:t>
            </a:r>
            <a:endParaRPr lang="ru-RU" sz="320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5562600" y="1851025"/>
            <a:ext cx="32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srgbClr val="002060"/>
                </a:solidFill>
                <a:latin typeface="Arial" charset="0"/>
                <a:cs typeface="Arial" charset="0"/>
              </a:rPr>
              <a:t>;</a:t>
            </a:r>
            <a:endParaRPr lang="ru-RU" sz="320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5867400" y="1905000"/>
            <a:ext cx="595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srgbClr val="002060"/>
                </a:solidFill>
                <a:latin typeface="Arial" charset="0"/>
                <a:cs typeface="Arial" charset="0"/>
              </a:rPr>
              <a:t>…</a:t>
            </a:r>
            <a:endParaRPr lang="ru-RU" sz="320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6324600" y="1851025"/>
            <a:ext cx="32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srgbClr val="002060"/>
                </a:solidFill>
                <a:latin typeface="Arial" charset="0"/>
                <a:cs typeface="Arial" charset="0"/>
              </a:rPr>
              <a:t>;</a:t>
            </a:r>
            <a:endParaRPr lang="ru-RU" sz="320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6400800" y="5410200"/>
            <a:ext cx="104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>
                <a:solidFill>
                  <a:srgbClr val="002060"/>
                </a:solidFill>
                <a:latin typeface="Arial" charset="0"/>
                <a:cs typeface="Arial" charset="0"/>
              </a:rPr>
              <a:t>272</a:t>
            </a:r>
            <a:endParaRPr lang="ru-RU" sz="400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520904"/>
            <a:ext cx="2133600" cy="365125"/>
          </a:xfrm>
        </p:spPr>
        <p:txBody>
          <a:bodyPr/>
          <a:lstStyle/>
          <a:p>
            <a:pPr>
              <a:defRPr/>
            </a:pPr>
            <a:fld id="{41C4487E-31BD-4BA8-A940-19DB3EE623EE}" type="slidenum">
              <a:rPr lang="ru-RU" smtClean="0">
                <a:solidFill>
                  <a:srgbClr val="0070C0"/>
                </a:solidFill>
              </a:rPr>
              <a:pPr>
                <a:defRPr/>
              </a:pPr>
              <a:t>3</a:t>
            </a:fld>
            <a:endParaRPr lang="ru-RU">
              <a:solidFill>
                <a:srgbClr val="0070C0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020" y="6525344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07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2593 L -0.32326 -0.53681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5" y="-2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2 0.03565 L -0.25035 -0.53819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68" y="-2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97 0.03333 L -0.17639 -0.54051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18" y="-2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8 7.40741E-7 L 0.00747 -0.5294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15" grpId="1"/>
      <p:bldP spid="16" grpId="0"/>
      <p:bldP spid="16" grpId="1"/>
      <p:bldP spid="17" grpId="0"/>
      <p:bldP spid="18" grpId="0"/>
      <p:bldP spid="19" grpId="0"/>
      <p:bldP spid="20" grpId="0"/>
      <p:bldP spid="21" grpId="0"/>
      <p:bldP spid="22" grpId="0"/>
      <p:bldP spid="2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8"/>
          <p:cNvSpPr>
            <a:spLocks noChangeArrowheads="1"/>
          </p:cNvSpPr>
          <p:nvPr/>
        </p:nvSpPr>
        <p:spPr bwMode="auto">
          <a:xfrm>
            <a:off x="1066800" y="3352800"/>
            <a:ext cx="7848600" cy="137160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2" name="WordArt 7"/>
          <p:cNvSpPr>
            <a:spLocks noChangeArrowheads="1" noChangeShapeType="1" noTextEdit="1"/>
          </p:cNvSpPr>
          <p:nvPr/>
        </p:nvSpPr>
        <p:spPr bwMode="auto">
          <a:xfrm>
            <a:off x="1905000" y="3429000"/>
            <a:ext cx="6324600" cy="1328738"/>
          </a:xfrm>
          <a:prstGeom prst="rect">
            <a:avLst/>
          </a:prstGeom>
        </p:spPr>
        <p:txBody>
          <a:bodyPr wrap="none" fromWordArt="1">
            <a:prstTxWarp prst="textDeflate">
              <a:avLst/>
            </a:prstTxWarp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kern="10" dirty="0"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Сан </a:t>
            </a:r>
            <a:r>
              <a:rPr lang="ru-RU" sz="3600" kern="10" dirty="0" err="1"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удаалаштыгы</a:t>
            </a:r>
            <a:endParaRPr lang="ru-RU" sz="3600" kern="10" dirty="0">
              <a:ln w="12700">
                <a:solidFill>
                  <a:srgbClr val="CCCCFF"/>
                </a:solidFill>
                <a:round/>
                <a:headEnd/>
                <a:tailEnd/>
              </a:ln>
              <a:solidFill>
                <a:srgbClr val="FF0000"/>
              </a:solidFill>
              <a:cs typeface="Arial"/>
            </a:endParaRPr>
          </a:p>
        </p:txBody>
      </p:sp>
      <p:pic>
        <p:nvPicPr>
          <p:cNvPr id="7172" name="Picture 9" descr="bar7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9600"/>
            <a:ext cx="226695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0" descr="pla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620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0" y="5410200"/>
            <a:ext cx="2860191" cy="830997"/>
          </a:xfrm>
          <a:prstGeom prst="rect">
            <a:avLst/>
          </a:prstGeom>
          <a:noFill/>
        </p:spPr>
        <p:txBody>
          <a:bodyPr wrap="none">
            <a:prstTxWarp prst="textCan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4800" dirty="0">
                <a:solidFill>
                  <a:srgbClr val="CCCCFF">
                    <a:lumMod val="50000"/>
                  </a:srgbClr>
                </a:solidFill>
              </a:rPr>
              <a:t>9-класс</a:t>
            </a:r>
            <a:endParaRPr lang="ru-RU" sz="4800" dirty="0">
              <a:solidFill>
                <a:srgbClr val="CCCCFF">
                  <a:lumMod val="50000"/>
                </a:srgb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525344"/>
            <a:ext cx="2133600" cy="476250"/>
          </a:xfrm>
        </p:spPr>
        <p:txBody>
          <a:bodyPr/>
          <a:lstStyle/>
          <a:p>
            <a:pPr>
              <a:defRPr/>
            </a:pPr>
            <a:fld id="{FDE3C199-605A-423D-9972-9D511CD549AC}" type="slidenum">
              <a:rPr lang="ru-RU" smtClean="0">
                <a:solidFill>
                  <a:srgbClr val="0070C0"/>
                </a:solidFill>
              </a:rPr>
              <a:pPr>
                <a:defRPr/>
              </a:pPr>
              <a:t>4</a:t>
            </a:fld>
            <a:endParaRPr lang="ru-RU">
              <a:solidFill>
                <a:srgbClr val="0070C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020" y="6525344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4800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6429375" cy="757238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cs typeface="Arial" charset="0"/>
              </a:rPr>
              <a:t>САН УДААЛАШТЫГЫ</a:t>
            </a:r>
            <a:endParaRPr lang="ru-RU" sz="3600" b="1" dirty="0" smtClean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5800" y="1219200"/>
            <a:ext cx="7429500" cy="307181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dirty="0">
              <a:solidFill>
                <a:srgbClr val="0000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err="1">
                <a:solidFill>
                  <a:srgbClr val="0000FF"/>
                </a:solidFill>
              </a:rPr>
              <a:t>Эгер</a:t>
            </a:r>
            <a:r>
              <a:rPr lang="ru-RU" sz="2800" dirty="0">
                <a:solidFill>
                  <a:srgbClr val="0000FF"/>
                </a:solidFill>
              </a:rPr>
              <a:t> ар бир </a:t>
            </a:r>
            <a:r>
              <a:rPr lang="en-US" sz="2800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dirty="0">
                <a:solidFill>
                  <a:srgbClr val="0000FF"/>
                </a:solidFill>
              </a:rPr>
              <a:t> натуралдык санга кандайдыр </a:t>
            </a:r>
            <a:r>
              <a:rPr lang="ru-RU" sz="2800" dirty="0" err="1">
                <a:solidFill>
                  <a:srgbClr val="0000FF"/>
                </a:solidFill>
              </a:rPr>
              <a:t>бир</a:t>
            </a:r>
            <a:r>
              <a:rPr lang="ru-RU" sz="2800" dirty="0">
                <a:solidFill>
                  <a:srgbClr val="0000FF"/>
                </a:solidFill>
              </a:rPr>
              <a:t> </a:t>
            </a:r>
            <a:r>
              <a:rPr lang="en-US" sz="2800" b="1" i="1" dirty="0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2800" b="1" i="1" baseline="-30000" dirty="0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ru-RU" sz="2800" b="1" i="1" baseline="-30000" dirty="0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</a:rPr>
              <a:t>чыныгы</a:t>
            </a:r>
            <a:r>
              <a:rPr lang="ru-RU" sz="2800" dirty="0">
                <a:solidFill>
                  <a:srgbClr val="0000FF"/>
                </a:solidFill>
              </a:rPr>
              <a:t>  саны туура келе </a:t>
            </a:r>
            <a:r>
              <a:rPr lang="ru-RU" sz="2800" dirty="0" err="1">
                <a:solidFill>
                  <a:srgbClr val="0000FF"/>
                </a:solidFill>
              </a:rPr>
              <a:t>турган</a:t>
            </a:r>
            <a:r>
              <a:rPr lang="ru-RU" sz="2800" dirty="0">
                <a:solidFill>
                  <a:srgbClr val="0000FF"/>
                </a:solidFill>
              </a:rPr>
              <a:t> </a:t>
            </a:r>
            <a:r>
              <a:rPr lang="ru-RU" sz="2800" dirty="0" err="1">
                <a:solidFill>
                  <a:srgbClr val="0000FF"/>
                </a:solidFill>
              </a:rPr>
              <a:t>эрежени</a:t>
            </a:r>
            <a:r>
              <a:rPr lang="ru-RU" sz="2800" dirty="0">
                <a:solidFill>
                  <a:srgbClr val="0000FF"/>
                </a:solidFill>
              </a:rPr>
              <a:t> кабыл  алсак анда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а₁; а₂;а₃;а₄;а₅;а₆;…</a:t>
            </a:r>
            <a:r>
              <a:rPr lang="en-US" sz="3200" b="1" i="1" dirty="0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</a:t>
            </a:r>
            <a:r>
              <a:rPr lang="en-US" sz="3200" b="1" i="1" baseline="-30000" dirty="0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ru-RU" sz="3200" b="1" i="1" baseline="-30000" dirty="0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srgbClr val="0000FF"/>
                </a:solidFill>
              </a:rPr>
              <a:t>сан </a:t>
            </a:r>
            <a:r>
              <a:rPr lang="ru-RU" sz="3200" dirty="0" err="1">
                <a:solidFill>
                  <a:srgbClr val="0000FF"/>
                </a:solidFill>
              </a:rPr>
              <a:t>удаалаштыгы</a:t>
            </a:r>
            <a:r>
              <a:rPr lang="ru-RU" sz="3200" dirty="0">
                <a:solidFill>
                  <a:srgbClr val="0000FF"/>
                </a:solidFill>
              </a:rPr>
              <a:t>  </a:t>
            </a:r>
            <a:r>
              <a:rPr lang="ru-RU" sz="3200" dirty="0" err="1">
                <a:solidFill>
                  <a:srgbClr val="0000FF"/>
                </a:solidFill>
              </a:rPr>
              <a:t>берилди</a:t>
            </a:r>
            <a:r>
              <a:rPr lang="ru-RU" sz="3200" dirty="0">
                <a:solidFill>
                  <a:srgbClr val="0000FF"/>
                </a:solidFill>
              </a:rPr>
              <a:t>  </a:t>
            </a:r>
            <a:r>
              <a:rPr lang="ru-RU" sz="3200" dirty="0" err="1">
                <a:solidFill>
                  <a:srgbClr val="0000FF"/>
                </a:solidFill>
              </a:rPr>
              <a:t>деп</a:t>
            </a:r>
            <a:r>
              <a:rPr lang="ru-RU" sz="3200" dirty="0">
                <a:solidFill>
                  <a:srgbClr val="0000FF"/>
                </a:solidFill>
              </a:rPr>
              <a:t> </a:t>
            </a:r>
            <a:r>
              <a:rPr lang="ru-RU" sz="3200" dirty="0" err="1">
                <a:solidFill>
                  <a:srgbClr val="0000FF"/>
                </a:solidFill>
              </a:rPr>
              <a:t>айтабыз</a:t>
            </a:r>
            <a:r>
              <a:rPr lang="ru-RU" sz="3200" dirty="0">
                <a:solidFill>
                  <a:srgbClr val="0000FF"/>
                </a:solidFill>
              </a:rPr>
              <a:t>. </a:t>
            </a:r>
            <a:endParaRPr lang="ru-RU" sz="3200" b="1" i="1" baseline="-30000" dirty="0">
              <a:solidFill>
                <a:srgbClr val="6633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200" b="1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685800" y="4335463"/>
            <a:ext cx="7929563" cy="1033462"/>
          </a:xfrm>
          <a:prstGeom prst="horizontalScroll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 </a:t>
            </a:r>
            <a:r>
              <a:rPr lang="ru-RU" sz="2800" b="1" i="1" dirty="0" err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бир</a:t>
            </a:r>
            <a:r>
              <a:rPr lang="ru-RU" sz="2800" b="1" i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саны </a:t>
            </a:r>
            <a:r>
              <a:rPr lang="ru-RU" sz="2800" b="1" i="1" dirty="0" err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удаалаштыктын</a:t>
            </a:r>
            <a:r>
              <a:rPr lang="ru-RU" sz="2800" b="1" i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мүчөсү</a:t>
            </a:r>
            <a:r>
              <a:rPr lang="ru-RU" sz="2800" b="1" i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ал </a:t>
            </a:r>
            <a:r>
              <a:rPr lang="ru-RU" sz="2800" b="1" i="1" dirty="0" err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эми</a:t>
            </a:r>
            <a:r>
              <a:rPr lang="ru-RU" sz="2800" b="1" i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2800" b="1" i="1" dirty="0" err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болсо</a:t>
            </a:r>
            <a:r>
              <a:rPr lang="ru-RU" sz="2800" b="1" i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800" b="1" i="1" dirty="0" err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анын</a:t>
            </a:r>
            <a:r>
              <a:rPr lang="ru-RU" sz="2800" b="1" i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катар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номери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800" b="1" i="1" dirty="0" err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деп</a:t>
            </a:r>
            <a:r>
              <a:rPr lang="ru-RU" sz="2800" b="1" i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аталат</a:t>
            </a:r>
            <a:r>
              <a:rPr lang="ru-RU" sz="2800" b="1" i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Прямоугольник 5"/>
          <p:cNvSpPr>
            <a:spLocks noChangeArrowheads="1"/>
          </p:cNvSpPr>
          <p:nvPr/>
        </p:nvSpPr>
        <p:spPr bwMode="auto">
          <a:xfrm>
            <a:off x="1524000" y="5334000"/>
            <a:ext cx="5786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Удаалаштыктын белгилениши: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810000" y="5791200"/>
            <a:ext cx="11922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4400" b="1" i="1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4400" b="1" baseline="-3000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4400" b="1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ru-RU" sz="44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114800" y="5943600"/>
            <a:ext cx="542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3200" b="1" baseline="-3000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endParaRPr lang="ru-RU" sz="3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405313" y="5791200"/>
            <a:ext cx="3952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baseline="-3000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endParaRPr lang="ru-RU" sz="44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8264" y="6481142"/>
            <a:ext cx="2133600" cy="476250"/>
          </a:xfrm>
        </p:spPr>
        <p:txBody>
          <a:bodyPr/>
          <a:lstStyle/>
          <a:p>
            <a:pPr>
              <a:defRPr/>
            </a:pPr>
            <a:fld id="{4B0F3149-F9F0-4DD4-BEB5-741C4B9446EB}" type="slidenum">
              <a:rPr lang="ru-RU" b="1" smtClean="0">
                <a:solidFill>
                  <a:srgbClr val="0070C0"/>
                </a:solidFill>
              </a:rPr>
              <a:pPr>
                <a:defRPr/>
              </a:pPr>
              <a:t>5</a:t>
            </a:fld>
            <a:endParaRPr lang="ru-RU" b="1">
              <a:solidFill>
                <a:srgbClr val="0070C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525344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6251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7.40741E-7 L -0.23438 -0.2314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26" y="-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551 L -0.3783 -0.2004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4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7" grpId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1219200" y="0"/>
            <a:ext cx="769938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000000"/>
                </a:solidFill>
              </a:rPr>
              <a:t>№1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114800" y="0"/>
            <a:ext cx="769938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000000"/>
                </a:solidFill>
              </a:rPr>
              <a:t>№3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4191000" y="6248400"/>
            <a:ext cx="769938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000000"/>
                </a:solidFill>
              </a:rPr>
              <a:t>№</a:t>
            </a:r>
            <a:r>
              <a:rPr lang="en-US" sz="2800">
                <a:solidFill>
                  <a:srgbClr val="000000"/>
                </a:solidFill>
              </a:rPr>
              <a:t>4</a:t>
            </a:r>
            <a:endParaRPr lang="ru-RU" sz="2800">
              <a:solidFill>
                <a:srgbClr val="000000"/>
              </a:solidFill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7239000" y="0"/>
            <a:ext cx="769938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000000"/>
                </a:solidFill>
              </a:rPr>
              <a:t>№5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990600" y="6248400"/>
            <a:ext cx="769938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000000"/>
                </a:solidFill>
              </a:rPr>
              <a:t>№</a:t>
            </a:r>
            <a:r>
              <a:rPr lang="en-US" sz="2800">
                <a:solidFill>
                  <a:srgbClr val="000000"/>
                </a:solidFill>
              </a:rPr>
              <a:t>2</a:t>
            </a:r>
            <a:endParaRPr lang="ru-RU" sz="2800">
              <a:solidFill>
                <a:srgbClr val="000000"/>
              </a:solidFill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315200" y="6248400"/>
            <a:ext cx="769938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000000"/>
                </a:solidFill>
              </a:rPr>
              <a:t>№</a:t>
            </a:r>
            <a:r>
              <a:rPr lang="en-US" sz="2800">
                <a:solidFill>
                  <a:srgbClr val="000000"/>
                </a:solidFill>
              </a:rPr>
              <a:t>6</a:t>
            </a:r>
            <a:endParaRPr lang="ru-RU" sz="280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97025" y="0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492625" y="0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7620000" y="0"/>
            <a:ext cx="38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379538" y="6254750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2</a:t>
            </a:r>
            <a:endParaRPr lang="ru-RU" sz="2800" b="1">
              <a:solidFill>
                <a:srgbClr val="000000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4572000" y="6240463"/>
            <a:ext cx="38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4</a:t>
            </a:r>
            <a:endParaRPr lang="ru-RU" sz="2800" b="1">
              <a:solidFill>
                <a:srgbClr val="000000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7704138" y="6251575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6</a:t>
            </a:r>
            <a:endParaRPr lang="ru-RU" sz="2800" b="1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0" y="2743200"/>
            <a:ext cx="518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FFFFFF"/>
                </a:solidFill>
              </a:rPr>
              <a:t>Так сандардын удаалаштыгы: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52400" y="3581400"/>
            <a:ext cx="5478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FFFFFF"/>
                </a:solidFill>
              </a:rPr>
              <a:t>Жуп сандардын удаалаштыгы:</a:t>
            </a:r>
          </a:p>
        </p:txBody>
      </p:sp>
      <p:grpSp>
        <p:nvGrpSpPr>
          <p:cNvPr id="2" name="Группа 22"/>
          <p:cNvGrpSpPr>
            <a:grpSpLocks/>
          </p:cNvGrpSpPr>
          <p:nvPr/>
        </p:nvGrpSpPr>
        <p:grpSpPr bwMode="auto">
          <a:xfrm>
            <a:off x="5334000" y="2743200"/>
            <a:ext cx="2627313" cy="646113"/>
            <a:chOff x="5334000" y="2743200"/>
            <a:chExt cx="2627531" cy="646549"/>
          </a:xfrm>
        </p:grpSpPr>
        <p:sp>
          <p:nvSpPr>
            <p:cNvPr id="10265" name="TextBox 18"/>
            <p:cNvSpPr txBox="1">
              <a:spLocks noChangeArrowheads="1"/>
            </p:cNvSpPr>
            <p:nvPr/>
          </p:nvSpPr>
          <p:spPr bwMode="auto">
            <a:xfrm>
              <a:off x="7315200" y="2743200"/>
              <a:ext cx="64633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3600" b="1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10266" name="TextBox 21"/>
            <p:cNvSpPr txBox="1">
              <a:spLocks noChangeArrowheads="1"/>
            </p:cNvSpPr>
            <p:nvPr/>
          </p:nvSpPr>
          <p:spPr bwMode="auto">
            <a:xfrm>
              <a:off x="5334000" y="2743200"/>
              <a:ext cx="1980193" cy="646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3600" b="1">
                  <a:solidFill>
                    <a:srgbClr val="000000"/>
                  </a:solidFill>
                </a:rPr>
                <a:t> ,      ,    ,</a:t>
              </a:r>
            </a:p>
          </p:txBody>
        </p:sp>
      </p:grpSp>
      <p:grpSp>
        <p:nvGrpSpPr>
          <p:cNvPr id="3" name="Группа 23"/>
          <p:cNvGrpSpPr>
            <a:grpSpLocks/>
          </p:cNvGrpSpPr>
          <p:nvPr/>
        </p:nvGrpSpPr>
        <p:grpSpPr bwMode="auto">
          <a:xfrm>
            <a:off x="5562600" y="3505200"/>
            <a:ext cx="2627313" cy="646113"/>
            <a:chOff x="5334000" y="2743200"/>
            <a:chExt cx="2627531" cy="646331"/>
          </a:xfrm>
        </p:grpSpPr>
        <p:sp>
          <p:nvSpPr>
            <p:cNvPr id="10263" name="TextBox 24"/>
            <p:cNvSpPr txBox="1">
              <a:spLocks noChangeArrowheads="1"/>
            </p:cNvSpPr>
            <p:nvPr/>
          </p:nvSpPr>
          <p:spPr bwMode="auto">
            <a:xfrm>
              <a:off x="7315200" y="2743200"/>
              <a:ext cx="64633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3600" b="1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10264" name="TextBox 25"/>
            <p:cNvSpPr txBox="1">
              <a:spLocks noChangeArrowheads="1"/>
            </p:cNvSpPr>
            <p:nvPr/>
          </p:nvSpPr>
          <p:spPr bwMode="auto">
            <a:xfrm>
              <a:off x="5334000" y="2743200"/>
              <a:ext cx="185178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3600" b="1">
                  <a:solidFill>
                    <a:srgbClr val="000000"/>
                  </a:solidFill>
                </a:rPr>
                <a:t>,      ,    ,</a:t>
              </a:r>
            </a:p>
          </p:txBody>
        </p:sp>
      </p:grpSp>
      <p:pic>
        <p:nvPicPr>
          <p:cNvPr id="27" name="Picture 54" descr="12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752600"/>
            <a:ext cx="1577975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1" descr="NA01530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76800"/>
            <a:ext cx="6683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8963" y="6529400"/>
            <a:ext cx="2133600" cy="476250"/>
          </a:xfrm>
        </p:spPr>
        <p:txBody>
          <a:bodyPr/>
          <a:lstStyle/>
          <a:p>
            <a:pPr>
              <a:defRPr/>
            </a:pPr>
            <a:fld id="{4B0F3149-F9F0-4DD4-BEB5-741C4B9446EB}" type="slidenum">
              <a:rPr lang="ru-RU" sz="1200" smtClean="0">
                <a:solidFill>
                  <a:srgbClr val="0070C0"/>
                </a:solidFill>
              </a:rPr>
              <a:pPr>
                <a:defRPr/>
              </a:pPr>
              <a:t>6</a:t>
            </a:fld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525344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18900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09276E-6 L 0.00295 0.2176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087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09276E-6 L 0.00295 0.2176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087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09276E-6 L -0.00539 0.2176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108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00295 -0.1555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777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-0.00035 -0.1493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747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00573 -0.1206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0.38767 0.4062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2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0.15434 0.4062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2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-0.10434 0.4062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6" y="2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4198 -0.3835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90" y="-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L 0.16232 -0.38148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8" y="-1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-0.09687 -0.3831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-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752600" y="1371600"/>
            <a:ext cx="4624388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i="1" dirty="0">
                <a:solidFill>
                  <a:srgbClr val="CCCCF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b="1" i="1" baseline="-25000" dirty="0">
                <a:solidFill>
                  <a:srgbClr val="CCCCF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i="1" dirty="0">
                <a:solidFill>
                  <a:srgbClr val="CCCCF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а</a:t>
            </a:r>
            <a:r>
              <a:rPr lang="ru-RU" sz="4400" b="1" i="1" baseline="-25000" dirty="0">
                <a:solidFill>
                  <a:srgbClr val="CCCCF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i="1" dirty="0">
                <a:solidFill>
                  <a:srgbClr val="CCCCF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а</a:t>
            </a:r>
            <a:r>
              <a:rPr lang="ru-RU" sz="4400" b="1" i="1" baseline="-25000" dirty="0">
                <a:solidFill>
                  <a:srgbClr val="CCCCF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i="1" dirty="0">
                <a:solidFill>
                  <a:srgbClr val="CCCCF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…., а</a:t>
            </a:r>
            <a:r>
              <a:rPr lang="en-US" sz="4400" b="1" i="1" baseline="-25000" dirty="0">
                <a:solidFill>
                  <a:srgbClr val="CCCCF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400" b="1" i="1" dirty="0">
                <a:solidFill>
                  <a:srgbClr val="CCCCF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ru-RU" sz="4400" dirty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2296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4000" smtClean="0">
                <a:solidFill>
                  <a:srgbClr val="990000"/>
                </a:solidFill>
                <a:cs typeface="Arial" charset="0"/>
              </a:rPr>
              <a:t>Сан удаалаштыгы: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smtClean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dirty="0" smtClean="0">
              <a:solidFill>
                <a:srgbClr val="990000"/>
              </a:solidFill>
              <a:cs typeface="Times New Roman" pitchFamily="18" charset="0"/>
            </a:endParaRPr>
          </a:p>
        </p:txBody>
      </p:sp>
      <p:pic>
        <p:nvPicPr>
          <p:cNvPr id="11269" name="Picture 4" descr="pla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57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4800600"/>
            <a:ext cx="6248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4000" b="1" i="1" dirty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4000" b="1" baseline="-30000" dirty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4000" b="1" dirty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ru-RU" sz="4000" b="1" dirty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sz="4000" b="1" i="1" dirty="0">
                <a:solidFill>
                  <a:srgbClr val="CCCCF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>
                <a:solidFill>
                  <a:srgbClr val="002060"/>
                </a:solidFill>
                <a:cs typeface="Arial" pitchFamily="34" charset="0"/>
              </a:rPr>
              <a:t>1; </a:t>
            </a:r>
            <a:r>
              <a:rPr lang="ru-RU" sz="3600" b="1" i="1" dirty="0">
                <a:solidFill>
                  <a:srgbClr val="CCCCFF">
                    <a:lumMod val="50000"/>
                  </a:srgbClr>
                </a:solidFill>
                <a:cs typeface="Arial" pitchFamily="34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</a:rPr>
              <a:t>3;  7;  11; 15; …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763713" y="1425575"/>
            <a:ext cx="612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i="1" baseline="-250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>
              <a:solidFill>
                <a:srgbClr val="990000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460625" y="1363663"/>
            <a:ext cx="6540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b="1" i="1" baseline="-250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>
              <a:solidFill>
                <a:srgbClr val="990000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243263" y="1425575"/>
            <a:ext cx="612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i="1" baseline="-250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>
              <a:solidFill>
                <a:srgbClr val="990000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810000" y="1447800"/>
            <a:ext cx="612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i="1" baseline="-250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>
              <a:solidFill>
                <a:srgbClr val="990000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114800" y="1447800"/>
            <a:ext cx="612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i="1" baseline="-250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000">
              <a:solidFill>
                <a:srgbClr val="99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800" y="2362200"/>
            <a:ext cx="8077200" cy="534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3200" b="1" i="1" kern="0" dirty="0">
                <a:solidFill>
                  <a:srgbClr val="CCCCF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i="1" kern="0" baseline="-25000" dirty="0">
                <a:solidFill>
                  <a:srgbClr val="CCCCF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kern="0" dirty="0">
                <a:solidFill>
                  <a:srgbClr val="000000"/>
                </a:solidFill>
              </a:rPr>
              <a:t>– </a:t>
            </a:r>
            <a:r>
              <a:rPr lang="ru-RU" sz="2800" i="1" kern="0" dirty="0" err="1">
                <a:solidFill>
                  <a:srgbClr val="000000"/>
                </a:solidFill>
              </a:rPr>
              <a:t>удаалаштыктын</a:t>
            </a:r>
            <a:r>
              <a:rPr lang="ru-RU" sz="2800" i="1" kern="0" dirty="0">
                <a:solidFill>
                  <a:srgbClr val="000000"/>
                </a:solidFill>
              </a:rPr>
              <a:t> </a:t>
            </a:r>
            <a:r>
              <a:rPr lang="ru-RU" sz="2800" i="1" kern="0" dirty="0" err="1">
                <a:solidFill>
                  <a:srgbClr val="000000"/>
                </a:solidFill>
              </a:rPr>
              <a:t>биринчи</a:t>
            </a:r>
            <a:r>
              <a:rPr lang="ru-RU" sz="2800" i="1" kern="0" dirty="0">
                <a:solidFill>
                  <a:srgbClr val="000000"/>
                </a:solidFill>
              </a:rPr>
              <a:t> м</a:t>
            </a:r>
            <a:r>
              <a:rPr lang="kk-KZ" sz="2800" i="1" kern="0" dirty="0">
                <a:solidFill>
                  <a:srgbClr val="000000"/>
                </a:solidFill>
              </a:rPr>
              <a:t>үчөсү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4800" y="2971800"/>
            <a:ext cx="8077200" cy="534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3200" b="1" i="1" kern="0" dirty="0">
                <a:solidFill>
                  <a:srgbClr val="CCCCF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i="1" kern="0" baseline="-25000" dirty="0">
                <a:solidFill>
                  <a:srgbClr val="CCCCF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i="1" kern="0" dirty="0">
                <a:solidFill>
                  <a:srgbClr val="CCCCFF">
                    <a:lumMod val="50000"/>
                  </a:srgbClr>
                </a:solidFill>
              </a:rPr>
              <a:t> </a:t>
            </a:r>
            <a:r>
              <a:rPr lang="ru-RU" sz="3200" i="1" kern="0" dirty="0">
                <a:solidFill>
                  <a:srgbClr val="000000"/>
                </a:solidFill>
              </a:rPr>
              <a:t>– </a:t>
            </a:r>
            <a:r>
              <a:rPr lang="ru-RU" sz="2800" i="1" kern="0" dirty="0" err="1">
                <a:solidFill>
                  <a:srgbClr val="000000"/>
                </a:solidFill>
              </a:rPr>
              <a:t>удаалаштыктын</a:t>
            </a:r>
            <a:r>
              <a:rPr lang="ru-RU" sz="2800" i="1" kern="0" dirty="0">
                <a:solidFill>
                  <a:srgbClr val="000000"/>
                </a:solidFill>
              </a:rPr>
              <a:t> </a:t>
            </a:r>
            <a:r>
              <a:rPr lang="ru-RU" sz="2800" i="1" kern="0" dirty="0" err="1">
                <a:solidFill>
                  <a:srgbClr val="000000"/>
                </a:solidFill>
              </a:rPr>
              <a:t>экинчи</a:t>
            </a:r>
            <a:r>
              <a:rPr lang="ru-RU" sz="2800" i="1" kern="0" dirty="0">
                <a:solidFill>
                  <a:srgbClr val="000000"/>
                </a:solidFill>
              </a:rPr>
              <a:t> </a:t>
            </a:r>
            <a:r>
              <a:rPr lang="ru-RU" sz="2800" i="1" kern="0" dirty="0" err="1">
                <a:solidFill>
                  <a:srgbClr val="000000"/>
                </a:solidFill>
              </a:rPr>
              <a:t>мүчөсү </a:t>
            </a:r>
            <a:r>
              <a:rPr lang="ru-RU" sz="2800" i="1" kern="0" dirty="0">
                <a:solidFill>
                  <a:srgbClr val="000000"/>
                </a:solidFill>
              </a:rPr>
              <a:t>ж.б.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4800" y="3505200"/>
            <a:ext cx="7620000" cy="534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3200" b="1" i="1" kern="0" dirty="0">
                <a:solidFill>
                  <a:srgbClr val="CCCCF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b="1" i="1" kern="0" baseline="-25000" dirty="0">
                <a:solidFill>
                  <a:srgbClr val="CCCCF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kern="0" dirty="0">
                <a:solidFill>
                  <a:srgbClr val="000000"/>
                </a:solidFill>
              </a:rPr>
              <a:t>– </a:t>
            </a:r>
            <a:r>
              <a:rPr lang="ru-RU" sz="2800" i="1" kern="0" dirty="0" err="1">
                <a:solidFill>
                  <a:srgbClr val="000000"/>
                </a:solidFill>
              </a:rPr>
              <a:t>удаалаштыктын</a:t>
            </a:r>
            <a:r>
              <a:rPr lang="ru-RU" sz="2800" i="1" kern="0" dirty="0">
                <a:solidFill>
                  <a:srgbClr val="000000"/>
                </a:solidFill>
              </a:rPr>
              <a:t>  </a:t>
            </a:r>
            <a:r>
              <a:rPr lang="en-US" sz="2800" i="1" kern="0" dirty="0">
                <a:solidFill>
                  <a:srgbClr val="000000"/>
                </a:solidFill>
              </a:rPr>
              <a:t>n-</a:t>
            </a:r>
            <a:r>
              <a:rPr lang="kk-KZ" sz="2800" i="1" kern="0" dirty="0">
                <a:solidFill>
                  <a:srgbClr val="000000"/>
                </a:solidFill>
              </a:rPr>
              <a:t>мүчөсү</a:t>
            </a:r>
            <a:r>
              <a:rPr lang="ru-RU" sz="2800" i="1" kern="0" dirty="0">
                <a:solidFill>
                  <a:srgbClr val="000000"/>
                </a:solidFill>
              </a:rPr>
              <a:t> </a:t>
            </a:r>
            <a:r>
              <a:rPr lang="ru-RU" sz="3200" i="1" kern="0" dirty="0">
                <a:solidFill>
                  <a:srgbClr val="000000"/>
                </a:solidFill>
              </a:rPr>
              <a:t>     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08088" y="3908425"/>
            <a:ext cx="42672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i="1" kern="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kern="0" dirty="0" err="1">
                <a:solidFill>
                  <a:srgbClr val="990000"/>
                </a:solidFill>
                <a:cs typeface="Times New Roman" pitchFamily="18" charset="0"/>
              </a:rPr>
              <a:t>мүчөнүн номери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2463" y="1447800"/>
            <a:ext cx="1274762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4000" b="1" i="1" kern="0" dirty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4000" b="1" kern="0" baseline="-30000" dirty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4000" b="1" kern="0" dirty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ru-RU" sz="4000" b="1" kern="0" dirty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sz="4000" b="1" i="1" kern="0" dirty="0">
                <a:solidFill>
                  <a:srgbClr val="CCCCF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862138" y="4833938"/>
            <a:ext cx="6413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>
                <a:solidFill>
                  <a:srgbClr val="990000"/>
                </a:solidFill>
                <a:cs typeface="Arial" charset="0"/>
              </a:rPr>
              <a:t>1;</a:t>
            </a:r>
            <a:endParaRPr lang="ru-RU" sz="4000">
              <a:solidFill>
                <a:srgbClr val="990000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600200" y="5562600"/>
            <a:ext cx="454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>
                <a:solidFill>
                  <a:srgbClr val="990000"/>
                </a:solidFill>
                <a:cs typeface="Arial" charset="0"/>
              </a:rPr>
              <a:t>=</a:t>
            </a:r>
            <a:endParaRPr lang="ru-RU" sz="3600">
              <a:solidFill>
                <a:srgbClr val="990000"/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960688" y="5562600"/>
            <a:ext cx="454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>
                <a:solidFill>
                  <a:srgbClr val="990000"/>
                </a:solidFill>
                <a:cs typeface="Arial" charset="0"/>
              </a:rPr>
              <a:t>=</a:t>
            </a:r>
            <a:endParaRPr lang="ru-RU" sz="3600">
              <a:solidFill>
                <a:srgbClr val="990000"/>
              </a:solidFill>
            </a:endParaRP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2536825" y="4843463"/>
            <a:ext cx="5953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990000"/>
                </a:solidFill>
              </a:rPr>
              <a:t>3;</a:t>
            </a:r>
            <a:endParaRPr lang="ru-RU">
              <a:solidFill>
                <a:srgbClr val="990000"/>
              </a:solidFill>
            </a:endParaRP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3211513" y="4843463"/>
            <a:ext cx="722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990000"/>
                </a:solidFill>
              </a:rPr>
              <a:t>7; </a:t>
            </a:r>
            <a:endParaRPr lang="ru-RU">
              <a:solidFill>
                <a:srgbClr val="990000"/>
              </a:solidFill>
            </a:endParaRP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4160838" y="5605463"/>
            <a:ext cx="4540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>
                <a:solidFill>
                  <a:srgbClr val="990000"/>
                </a:solidFill>
                <a:cs typeface="Arial" charset="0"/>
              </a:rPr>
              <a:t>=</a:t>
            </a:r>
            <a:endParaRPr lang="ru-RU" sz="3600">
              <a:solidFill>
                <a:srgbClr val="990000"/>
              </a:solidFill>
            </a:endParaRP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3852863" y="4843463"/>
            <a:ext cx="955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990000"/>
                </a:solidFill>
              </a:rPr>
              <a:t>11; </a:t>
            </a:r>
            <a:endParaRPr lang="ru-RU">
              <a:solidFill>
                <a:srgbClr val="990000"/>
              </a:solidFill>
            </a:endParaRPr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5345113" y="5562600"/>
            <a:ext cx="454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>
                <a:solidFill>
                  <a:srgbClr val="990000"/>
                </a:solidFill>
                <a:cs typeface="Arial" charset="0"/>
              </a:rPr>
              <a:t>=</a:t>
            </a:r>
            <a:endParaRPr lang="ru-RU" sz="3600">
              <a:solidFill>
                <a:srgbClr val="990000"/>
              </a:solidFill>
            </a:endParaRP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6683375" y="5573713"/>
            <a:ext cx="454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>
                <a:solidFill>
                  <a:srgbClr val="990000"/>
                </a:solidFill>
                <a:cs typeface="Arial" charset="0"/>
              </a:rPr>
              <a:t>=</a:t>
            </a:r>
            <a:endParaRPr lang="ru-RU" sz="3600">
              <a:solidFill>
                <a:srgbClr val="990000"/>
              </a:solidFill>
            </a:endParaRPr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4625975" y="4843463"/>
            <a:ext cx="9794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990000"/>
                </a:solidFill>
              </a:rPr>
              <a:t>15;</a:t>
            </a:r>
            <a:r>
              <a:rPr lang="ru-RU" sz="3600" b="1">
                <a:solidFill>
                  <a:srgbClr val="002060"/>
                </a:solidFill>
              </a:rPr>
              <a:t> 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30" name="Выгнутая влево стрелка 29"/>
          <p:cNvSpPr/>
          <p:nvPr/>
        </p:nvSpPr>
        <p:spPr>
          <a:xfrm flipV="1">
            <a:off x="304800" y="1981200"/>
            <a:ext cx="762000" cy="2362200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109663" y="1905000"/>
            <a:ext cx="304800" cy="3048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15650" y="6481142"/>
            <a:ext cx="2133600" cy="476250"/>
          </a:xfrm>
        </p:spPr>
        <p:txBody>
          <a:bodyPr/>
          <a:lstStyle/>
          <a:p>
            <a:pPr>
              <a:defRPr/>
            </a:pPr>
            <a:fld id="{4B0F3149-F9F0-4DD4-BEB5-741C4B9446EB}" type="slidenum">
              <a:rPr lang="ru-RU" sz="1200" smtClean="0">
                <a:solidFill>
                  <a:srgbClr val="0070C0"/>
                </a:solidFill>
              </a:rPr>
              <a:pPr>
                <a:defRPr/>
              </a:pPr>
              <a:t>7</a:t>
            </a:fld>
            <a:endParaRPr lang="ru-RU" sz="1200">
              <a:solidFill>
                <a:srgbClr val="0070C0"/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525344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789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40741E-7 L -0.07257 0.5960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2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0.00295 0.100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L 0.00347 0.600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3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07343 0.1020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0.05348 0.5960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2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0.00972 L 0.13073 0.10347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0.00972 L 0.12136 0.59421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66 -0.01134 L 0.18872 0.10185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3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00648 L 0.23212 0.5974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33" y="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2573 0.10209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65" y="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3" grpId="0"/>
      <p:bldP spid="14" grpId="0"/>
      <p:bldP spid="16" grpId="0"/>
      <p:bldP spid="17" grpId="0"/>
      <p:bldP spid="18" grpId="0"/>
      <p:bldP spid="19" grpId="0"/>
      <p:bldP spid="19" grpId="1"/>
      <p:bldP spid="20" grpId="0"/>
      <p:bldP spid="21" grpId="0"/>
      <p:bldP spid="23" grpId="0"/>
      <p:bldP spid="23" grpId="1"/>
      <p:bldP spid="24" grpId="0"/>
      <p:bldP spid="24" grpId="1"/>
      <p:bldP spid="25" grpId="0"/>
      <p:bldP spid="26" grpId="0"/>
      <p:bldP spid="26" grpId="1"/>
      <p:bldP spid="27" grpId="0"/>
      <p:bldP spid="28" grpId="0"/>
      <p:bldP spid="29" grpId="0"/>
      <p:bldP spid="29" grpId="1"/>
      <p:bldP spid="30" grpId="0" animBg="1"/>
      <p:bldP spid="30" grpId="1" animBg="1"/>
      <p:bldP spid="31" grpId="0" animBg="1"/>
      <p:bldP spid="3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2"/>
          <p:cNvGrpSpPr>
            <a:grpSpLocks/>
          </p:cNvGrpSpPr>
          <p:nvPr/>
        </p:nvGrpSpPr>
        <p:grpSpPr bwMode="auto">
          <a:xfrm>
            <a:off x="1066800" y="4495800"/>
            <a:ext cx="3810000" cy="642938"/>
            <a:chOff x="1142976" y="4495807"/>
            <a:chExt cx="3571900" cy="642942"/>
          </a:xfrm>
        </p:grpSpPr>
        <p:sp>
          <p:nvSpPr>
            <p:cNvPr id="5" name="Овал 4"/>
            <p:cNvSpPr/>
            <p:nvPr/>
          </p:nvSpPr>
          <p:spPr>
            <a:xfrm>
              <a:off x="1142976" y="4495807"/>
              <a:ext cx="714380" cy="642942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dirty="0">
                  <a:solidFill>
                    <a:srgbClr val="FFFF00"/>
                  </a:solidFill>
                </a:rPr>
                <a:t>1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1928794" y="4495807"/>
              <a:ext cx="2786082" cy="60960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35"/>
          <p:cNvGrpSpPr>
            <a:grpSpLocks/>
          </p:cNvGrpSpPr>
          <p:nvPr/>
        </p:nvGrpSpPr>
        <p:grpSpPr bwMode="auto">
          <a:xfrm>
            <a:off x="1012825" y="5486400"/>
            <a:ext cx="3787775" cy="609600"/>
            <a:chOff x="1215935" y="5486416"/>
            <a:chExt cx="2821040" cy="609603"/>
          </a:xfrm>
        </p:grpSpPr>
        <p:sp>
          <p:nvSpPr>
            <p:cNvPr id="8" name="Овал 7"/>
            <p:cNvSpPr/>
            <p:nvPr/>
          </p:nvSpPr>
          <p:spPr>
            <a:xfrm>
              <a:off x="1215935" y="5486416"/>
              <a:ext cx="545526" cy="59055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dirty="0">
                  <a:solidFill>
                    <a:srgbClr val="FFFF00"/>
                  </a:solidFill>
                </a:rPr>
                <a:t>2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1880405" y="5486416"/>
              <a:ext cx="2156570" cy="609603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200" b="1" dirty="0">
                <a:solidFill>
                  <a:srgbClr val="000099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4" name="Группа 38"/>
          <p:cNvGrpSpPr>
            <a:grpSpLocks/>
          </p:cNvGrpSpPr>
          <p:nvPr/>
        </p:nvGrpSpPr>
        <p:grpSpPr bwMode="auto">
          <a:xfrm>
            <a:off x="5029200" y="5410200"/>
            <a:ext cx="3733800" cy="733425"/>
            <a:chOff x="5014189" y="5410223"/>
            <a:chExt cx="3173328" cy="733426"/>
          </a:xfrm>
        </p:grpSpPr>
        <p:sp>
          <p:nvSpPr>
            <p:cNvPr id="11" name="Овал 10"/>
            <p:cNvSpPr/>
            <p:nvPr/>
          </p:nvSpPr>
          <p:spPr>
            <a:xfrm>
              <a:off x="5014189" y="5486418"/>
              <a:ext cx="647618" cy="657231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dirty="0">
                  <a:solidFill>
                    <a:srgbClr val="FFFF00"/>
                  </a:solidFill>
                </a:rPr>
                <a:t>4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5726569" y="5410223"/>
              <a:ext cx="2460948" cy="68421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41"/>
          <p:cNvGrpSpPr>
            <a:grpSpLocks/>
          </p:cNvGrpSpPr>
          <p:nvPr/>
        </p:nvGrpSpPr>
        <p:grpSpPr bwMode="auto">
          <a:xfrm>
            <a:off x="5029200" y="4495800"/>
            <a:ext cx="3733800" cy="719138"/>
            <a:chOff x="5013292" y="4495808"/>
            <a:chExt cx="3139809" cy="719142"/>
          </a:xfrm>
        </p:grpSpPr>
        <p:sp>
          <p:nvSpPr>
            <p:cNvPr id="14" name="Овал 13"/>
            <p:cNvSpPr/>
            <p:nvPr/>
          </p:nvSpPr>
          <p:spPr>
            <a:xfrm>
              <a:off x="5013292" y="4572008"/>
              <a:ext cx="630098" cy="642942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dirty="0">
                  <a:solidFill>
                    <a:srgbClr val="FFFF00"/>
                  </a:solidFill>
                </a:rPr>
                <a:t>3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5718147" y="4495808"/>
              <a:ext cx="2434954" cy="68580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200" b="1" dirty="0">
                <a:solidFill>
                  <a:srgbClr val="000099"/>
                </a:solidFill>
                <a:cs typeface="Times New Roman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66800" y="1143000"/>
            <a:ext cx="6934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4000" b="1" i="1" dirty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4000" b="1" baseline="-30000" dirty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4000" b="1" dirty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ru-RU" sz="4000" b="1" dirty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sz="4000" b="1" i="1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2,5; </a:t>
            </a:r>
            <a:r>
              <a:rPr lang="ru-RU" sz="36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>
                <a:solidFill>
                  <a:srgbClr val="0000FF"/>
                </a:solidFill>
                <a:latin typeface="Arial" charset="0"/>
              </a:rPr>
              <a:t>3;  3,5;  4; 4,5; 5;…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1371600" y="2209800"/>
            <a:ext cx="696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i="1" baseline="-250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endParaRPr lang="ru-RU" sz="4000" b="1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3200400" y="2209800"/>
            <a:ext cx="612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i="1" baseline="-250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3657600" y="2209800"/>
            <a:ext cx="476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828800" y="2286000"/>
            <a:ext cx="476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209800" y="2286000"/>
            <a:ext cx="525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4000" b="1" baseline="-250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4114800" y="2209800"/>
            <a:ext cx="525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4000" b="1" baseline="-250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>
              <a:solidFill>
                <a:srgbClr val="990000"/>
              </a:solidFill>
              <a:latin typeface="Arial" charset="0"/>
            </a:endParaRPr>
          </a:p>
        </p:txBody>
      </p:sp>
      <p:grpSp>
        <p:nvGrpSpPr>
          <p:cNvPr id="10" name="Группа 35"/>
          <p:cNvGrpSpPr>
            <a:grpSpLocks/>
          </p:cNvGrpSpPr>
          <p:nvPr/>
        </p:nvGrpSpPr>
        <p:grpSpPr bwMode="auto">
          <a:xfrm>
            <a:off x="1970088" y="4419600"/>
            <a:ext cx="1668462" cy="739775"/>
            <a:chOff x="1970312" y="4419600"/>
            <a:chExt cx="1667493" cy="740546"/>
          </a:xfrm>
        </p:grpSpPr>
        <p:sp>
          <p:nvSpPr>
            <p:cNvPr id="12336" name="Прямоугольник 23"/>
            <p:cNvSpPr>
              <a:spLocks noChangeArrowheads="1"/>
            </p:cNvSpPr>
            <p:nvPr/>
          </p:nvSpPr>
          <p:spPr bwMode="auto">
            <a:xfrm>
              <a:off x="1970312" y="4419600"/>
              <a:ext cx="69762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000" b="1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4000" b="1" i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endParaRPr lang="ru-RU" sz="4000" b="1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2337" name="Прямоугольник 24"/>
            <p:cNvSpPr>
              <a:spLocks noChangeArrowheads="1"/>
            </p:cNvSpPr>
            <p:nvPr/>
          </p:nvSpPr>
          <p:spPr bwMode="auto">
            <a:xfrm>
              <a:off x="2645226" y="4441372"/>
              <a:ext cx="99257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2,5;</a:t>
              </a:r>
              <a:r>
                <a:rPr lang="ru-RU" sz="3600" b="1" i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b="1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2338" name="Прямоугольник 25"/>
            <p:cNvSpPr>
              <a:spLocks noChangeArrowheads="1"/>
            </p:cNvSpPr>
            <p:nvPr/>
          </p:nvSpPr>
          <p:spPr bwMode="auto">
            <a:xfrm>
              <a:off x="2340426" y="4452260"/>
              <a:ext cx="47641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000" b="1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13" name="Группа 36"/>
          <p:cNvGrpSpPr>
            <a:grpSpLocks/>
          </p:cNvGrpSpPr>
          <p:nvPr/>
        </p:nvGrpSpPr>
        <p:grpSpPr bwMode="auto">
          <a:xfrm>
            <a:off x="3375025" y="5376863"/>
            <a:ext cx="1330325" cy="730250"/>
            <a:chOff x="3407226" y="4408714"/>
            <a:chExt cx="1331387" cy="729658"/>
          </a:xfrm>
        </p:grpSpPr>
        <p:sp>
          <p:nvSpPr>
            <p:cNvPr id="12333" name="Прямоугольник 26"/>
            <p:cNvSpPr>
              <a:spLocks noChangeArrowheads="1"/>
            </p:cNvSpPr>
            <p:nvPr/>
          </p:nvSpPr>
          <p:spPr bwMode="auto">
            <a:xfrm>
              <a:off x="3407226" y="4408714"/>
              <a:ext cx="69762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000" b="1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4000" b="1" i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endParaRPr lang="ru-RU" sz="4000" b="1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2334" name="Прямоугольник 27"/>
            <p:cNvSpPr>
              <a:spLocks noChangeArrowheads="1"/>
            </p:cNvSpPr>
            <p:nvPr/>
          </p:nvSpPr>
          <p:spPr bwMode="auto">
            <a:xfrm>
              <a:off x="3788226" y="4430486"/>
              <a:ext cx="47641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000" b="1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335" name="Прямоугольник 28"/>
            <p:cNvSpPr>
              <a:spLocks noChangeArrowheads="1"/>
            </p:cNvSpPr>
            <p:nvPr/>
          </p:nvSpPr>
          <p:spPr bwMode="auto">
            <a:xfrm>
              <a:off x="4169226" y="4463142"/>
              <a:ext cx="56938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ru-RU" sz="3600" b="1">
                  <a:solidFill>
                    <a:srgbClr val="0000FF"/>
                  </a:solidFill>
                  <a:latin typeface="Arial" charset="0"/>
                </a:rPr>
                <a:t>;</a:t>
              </a: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23" name="Группа 37"/>
          <p:cNvGrpSpPr>
            <a:grpSpLocks/>
          </p:cNvGrpSpPr>
          <p:nvPr/>
        </p:nvGrpSpPr>
        <p:grpSpPr bwMode="auto">
          <a:xfrm>
            <a:off x="1905000" y="5376863"/>
            <a:ext cx="1677988" cy="741362"/>
            <a:chOff x="1905000" y="5377544"/>
            <a:chExt cx="1678379" cy="740546"/>
          </a:xfrm>
        </p:grpSpPr>
        <p:sp>
          <p:nvSpPr>
            <p:cNvPr id="12330" name="Прямоугольник 29"/>
            <p:cNvSpPr>
              <a:spLocks noChangeArrowheads="1"/>
            </p:cNvSpPr>
            <p:nvPr/>
          </p:nvSpPr>
          <p:spPr bwMode="auto">
            <a:xfrm>
              <a:off x="1905000" y="5377544"/>
              <a:ext cx="69762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000" b="1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4000" b="1" i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endParaRPr lang="ru-RU" sz="4000" b="1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2331" name="Прямоугольник 30"/>
            <p:cNvSpPr>
              <a:spLocks noChangeArrowheads="1"/>
            </p:cNvSpPr>
            <p:nvPr/>
          </p:nvSpPr>
          <p:spPr bwMode="auto">
            <a:xfrm>
              <a:off x="2590800" y="5410200"/>
              <a:ext cx="99257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2,5;</a:t>
              </a:r>
              <a:r>
                <a:rPr lang="ru-RU" sz="3600" b="1" i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b="1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2332" name="Прямоугольник 31"/>
            <p:cNvSpPr>
              <a:spLocks noChangeArrowheads="1"/>
            </p:cNvSpPr>
            <p:nvPr/>
          </p:nvSpPr>
          <p:spPr bwMode="auto">
            <a:xfrm>
              <a:off x="2307772" y="5410204"/>
              <a:ext cx="47641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000" b="1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24" name="Группа 38"/>
          <p:cNvGrpSpPr>
            <a:grpSpLocks/>
          </p:cNvGrpSpPr>
          <p:nvPr/>
        </p:nvGrpSpPr>
        <p:grpSpPr bwMode="auto">
          <a:xfrm>
            <a:off x="7239000" y="4462463"/>
            <a:ext cx="1601788" cy="708025"/>
            <a:chOff x="3352800" y="5377542"/>
            <a:chExt cx="1601435" cy="707886"/>
          </a:xfrm>
        </p:grpSpPr>
        <p:sp>
          <p:nvSpPr>
            <p:cNvPr id="12327" name="Прямоугольник 32"/>
            <p:cNvSpPr>
              <a:spLocks noChangeArrowheads="1"/>
            </p:cNvSpPr>
            <p:nvPr/>
          </p:nvSpPr>
          <p:spPr bwMode="auto">
            <a:xfrm>
              <a:off x="3352800" y="5377542"/>
              <a:ext cx="69762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000" b="1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4000" b="1" i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endParaRPr lang="ru-RU" sz="4000" b="1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2328" name="Прямоугольник 33"/>
            <p:cNvSpPr>
              <a:spLocks noChangeArrowheads="1"/>
            </p:cNvSpPr>
            <p:nvPr/>
          </p:nvSpPr>
          <p:spPr bwMode="auto">
            <a:xfrm>
              <a:off x="3788226" y="5464628"/>
              <a:ext cx="3675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200" b="1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329" name="Прямоугольник 34"/>
            <p:cNvSpPr>
              <a:spLocks noChangeArrowheads="1"/>
            </p:cNvSpPr>
            <p:nvPr/>
          </p:nvSpPr>
          <p:spPr bwMode="auto">
            <a:xfrm>
              <a:off x="4038600" y="5421084"/>
              <a:ext cx="91563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4,5</a:t>
              </a:r>
              <a:r>
                <a:rPr lang="ru-RU" sz="3600" b="1">
                  <a:solidFill>
                    <a:srgbClr val="0000FF"/>
                  </a:solidFill>
                  <a:latin typeface="Arial" charset="0"/>
                </a:rPr>
                <a:t>;</a:t>
              </a: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25" name="Группа 39"/>
          <p:cNvGrpSpPr>
            <a:grpSpLocks/>
          </p:cNvGrpSpPr>
          <p:nvPr/>
        </p:nvGrpSpPr>
        <p:grpSpPr bwMode="auto">
          <a:xfrm>
            <a:off x="5791200" y="4495800"/>
            <a:ext cx="1677988" cy="739775"/>
            <a:chOff x="1905000" y="5377544"/>
            <a:chExt cx="1678379" cy="740546"/>
          </a:xfrm>
        </p:grpSpPr>
        <p:sp>
          <p:nvSpPr>
            <p:cNvPr id="12324" name="Прямоугольник 40"/>
            <p:cNvSpPr>
              <a:spLocks noChangeArrowheads="1"/>
            </p:cNvSpPr>
            <p:nvPr/>
          </p:nvSpPr>
          <p:spPr bwMode="auto">
            <a:xfrm>
              <a:off x="1905000" y="5377544"/>
              <a:ext cx="69762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000" b="1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4000" b="1" i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endParaRPr lang="ru-RU" sz="4000" b="1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2325" name="Прямоугольник 41"/>
            <p:cNvSpPr>
              <a:spLocks noChangeArrowheads="1"/>
            </p:cNvSpPr>
            <p:nvPr/>
          </p:nvSpPr>
          <p:spPr bwMode="auto">
            <a:xfrm>
              <a:off x="2590800" y="5410200"/>
              <a:ext cx="99257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2,5;</a:t>
              </a:r>
              <a:r>
                <a:rPr lang="ru-RU" sz="3600" b="1" i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b="1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2326" name="Прямоугольник 42"/>
            <p:cNvSpPr>
              <a:spLocks noChangeArrowheads="1"/>
            </p:cNvSpPr>
            <p:nvPr/>
          </p:nvSpPr>
          <p:spPr bwMode="auto">
            <a:xfrm>
              <a:off x="2307772" y="5410204"/>
              <a:ext cx="47641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000" b="1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26" name="Группа 43"/>
          <p:cNvGrpSpPr>
            <a:grpSpLocks/>
          </p:cNvGrpSpPr>
          <p:nvPr/>
        </p:nvGrpSpPr>
        <p:grpSpPr bwMode="auto">
          <a:xfrm>
            <a:off x="7315200" y="5356225"/>
            <a:ext cx="1370013" cy="708025"/>
            <a:chOff x="3352800" y="5377542"/>
            <a:chExt cx="1370603" cy="707886"/>
          </a:xfrm>
        </p:grpSpPr>
        <p:sp>
          <p:nvSpPr>
            <p:cNvPr id="12321" name="Прямоугольник 44"/>
            <p:cNvSpPr>
              <a:spLocks noChangeArrowheads="1"/>
            </p:cNvSpPr>
            <p:nvPr/>
          </p:nvSpPr>
          <p:spPr bwMode="auto">
            <a:xfrm>
              <a:off x="3352800" y="5377542"/>
              <a:ext cx="69762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000" b="1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4000" b="1" i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endParaRPr lang="ru-RU" sz="4000" b="1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2322" name="Прямоугольник 45"/>
            <p:cNvSpPr>
              <a:spLocks noChangeArrowheads="1"/>
            </p:cNvSpPr>
            <p:nvPr/>
          </p:nvSpPr>
          <p:spPr bwMode="auto">
            <a:xfrm>
              <a:off x="3788226" y="5464628"/>
              <a:ext cx="3675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200" b="1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323" name="Прямоугольник 46"/>
            <p:cNvSpPr>
              <a:spLocks noChangeArrowheads="1"/>
            </p:cNvSpPr>
            <p:nvPr/>
          </p:nvSpPr>
          <p:spPr bwMode="auto">
            <a:xfrm>
              <a:off x="4038600" y="5421084"/>
              <a:ext cx="68480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</a:t>
              </a:r>
              <a:r>
                <a:rPr lang="ru-RU" sz="3600" b="1">
                  <a:solidFill>
                    <a:srgbClr val="0000FF"/>
                  </a:solidFill>
                  <a:latin typeface="Arial" charset="0"/>
                </a:rPr>
                <a:t>;</a:t>
              </a: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27" name="Группа 48"/>
          <p:cNvGrpSpPr>
            <a:grpSpLocks/>
          </p:cNvGrpSpPr>
          <p:nvPr/>
        </p:nvGrpSpPr>
        <p:grpSpPr bwMode="auto">
          <a:xfrm>
            <a:off x="5867400" y="5410200"/>
            <a:ext cx="1677988" cy="739775"/>
            <a:chOff x="1905000" y="5377544"/>
            <a:chExt cx="1678379" cy="740546"/>
          </a:xfrm>
        </p:grpSpPr>
        <p:sp>
          <p:nvSpPr>
            <p:cNvPr id="12318" name="Прямоугольник 49"/>
            <p:cNvSpPr>
              <a:spLocks noChangeArrowheads="1"/>
            </p:cNvSpPr>
            <p:nvPr/>
          </p:nvSpPr>
          <p:spPr bwMode="auto">
            <a:xfrm>
              <a:off x="1905000" y="5377544"/>
              <a:ext cx="69762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000" b="1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4000" b="1" i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endParaRPr lang="ru-RU" sz="4000" b="1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2319" name="Прямоугольник 50"/>
            <p:cNvSpPr>
              <a:spLocks noChangeArrowheads="1"/>
            </p:cNvSpPr>
            <p:nvPr/>
          </p:nvSpPr>
          <p:spPr bwMode="auto">
            <a:xfrm>
              <a:off x="2590800" y="5410200"/>
              <a:ext cx="99257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2,5;</a:t>
              </a:r>
              <a:r>
                <a:rPr lang="ru-RU" sz="3600" b="1" i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b="1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2320" name="Прямоугольник 51"/>
            <p:cNvSpPr>
              <a:spLocks noChangeArrowheads="1"/>
            </p:cNvSpPr>
            <p:nvPr/>
          </p:nvSpPr>
          <p:spPr bwMode="auto">
            <a:xfrm>
              <a:off x="2307772" y="5410204"/>
              <a:ext cx="47641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000" b="1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28" name="Группа 52"/>
          <p:cNvGrpSpPr>
            <a:grpSpLocks/>
          </p:cNvGrpSpPr>
          <p:nvPr/>
        </p:nvGrpSpPr>
        <p:grpSpPr bwMode="auto">
          <a:xfrm>
            <a:off x="3386138" y="4408488"/>
            <a:ext cx="1600200" cy="708025"/>
            <a:chOff x="3352800" y="5377542"/>
            <a:chExt cx="1601435" cy="707886"/>
          </a:xfrm>
        </p:grpSpPr>
        <p:sp>
          <p:nvSpPr>
            <p:cNvPr id="12315" name="Прямоугольник 53"/>
            <p:cNvSpPr>
              <a:spLocks noChangeArrowheads="1"/>
            </p:cNvSpPr>
            <p:nvPr/>
          </p:nvSpPr>
          <p:spPr bwMode="auto">
            <a:xfrm>
              <a:off x="3352800" y="5377542"/>
              <a:ext cx="69762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000" b="1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4000" b="1" i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endParaRPr lang="ru-RU" sz="4000" b="1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2316" name="Прямоугольник 54"/>
            <p:cNvSpPr>
              <a:spLocks noChangeArrowheads="1"/>
            </p:cNvSpPr>
            <p:nvPr/>
          </p:nvSpPr>
          <p:spPr bwMode="auto">
            <a:xfrm>
              <a:off x="3788226" y="5464628"/>
              <a:ext cx="3675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200" b="1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317" name="Прямоугольник 55"/>
            <p:cNvSpPr>
              <a:spLocks noChangeArrowheads="1"/>
            </p:cNvSpPr>
            <p:nvPr/>
          </p:nvSpPr>
          <p:spPr bwMode="auto">
            <a:xfrm>
              <a:off x="4038600" y="5421084"/>
              <a:ext cx="91563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3,5</a:t>
              </a:r>
              <a:r>
                <a:rPr lang="ru-RU" sz="3600" b="1">
                  <a:solidFill>
                    <a:srgbClr val="0000FF"/>
                  </a:solidFill>
                  <a:latin typeface="Arial" charset="0"/>
                </a:rPr>
                <a:t>;</a:t>
              </a: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57" name="Прямоугольник 56"/>
          <p:cNvSpPr>
            <a:spLocks noChangeArrowheads="1"/>
          </p:cNvSpPr>
          <p:nvPr/>
        </p:nvSpPr>
        <p:spPr bwMode="auto">
          <a:xfrm>
            <a:off x="2438400" y="609600"/>
            <a:ext cx="696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i="1" baseline="-250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endParaRPr lang="ru-RU" sz="4000" b="1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58" name="Прямоугольник 57"/>
          <p:cNvSpPr>
            <a:spLocks noChangeArrowheads="1"/>
          </p:cNvSpPr>
          <p:nvPr/>
        </p:nvSpPr>
        <p:spPr bwMode="auto">
          <a:xfrm>
            <a:off x="3243263" y="663575"/>
            <a:ext cx="698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i="1" baseline="-250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ru-RU" sz="4000" b="1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61" name="Прямоугольник 60"/>
          <p:cNvSpPr>
            <a:spLocks noChangeArrowheads="1"/>
          </p:cNvSpPr>
          <p:nvPr/>
        </p:nvSpPr>
        <p:spPr bwMode="auto">
          <a:xfrm>
            <a:off x="4953000" y="685800"/>
            <a:ext cx="696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i="1" baseline="-250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endParaRPr lang="ru-RU" sz="4000" b="1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62" name="Прямоугольник 61"/>
          <p:cNvSpPr>
            <a:spLocks noChangeArrowheads="1"/>
          </p:cNvSpPr>
          <p:nvPr/>
        </p:nvSpPr>
        <p:spPr bwMode="auto">
          <a:xfrm>
            <a:off x="4038600" y="685800"/>
            <a:ext cx="696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i="1" baseline="-250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ru-RU" sz="4000" b="1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63" name="Прямоугольник 62"/>
          <p:cNvSpPr>
            <a:spLocks noChangeArrowheads="1"/>
          </p:cNvSpPr>
          <p:nvPr/>
        </p:nvSpPr>
        <p:spPr bwMode="auto">
          <a:xfrm>
            <a:off x="2263775" y="1196975"/>
            <a:ext cx="9794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0000FF"/>
                </a:solidFill>
                <a:latin typeface="Arial" charset="0"/>
                <a:cs typeface="Arial" charset="0"/>
              </a:rPr>
              <a:t>2,5;</a:t>
            </a:r>
            <a:endParaRPr lang="ru-RU" sz="36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4" name="Прямоугольник 63"/>
          <p:cNvSpPr>
            <a:spLocks noChangeArrowheads="1"/>
          </p:cNvSpPr>
          <p:nvPr/>
        </p:nvSpPr>
        <p:spPr bwMode="auto">
          <a:xfrm>
            <a:off x="5006975" y="1185863"/>
            <a:ext cx="5953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0000FF"/>
                </a:solidFill>
                <a:latin typeface="Arial" charset="0"/>
                <a:cs typeface="Arial" charset="0"/>
              </a:rPr>
              <a:t>4;</a:t>
            </a:r>
            <a:endParaRPr lang="ru-RU" sz="36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6975355" y="6492875"/>
            <a:ext cx="2133600" cy="365125"/>
          </a:xfrm>
        </p:spPr>
        <p:txBody>
          <a:bodyPr/>
          <a:lstStyle/>
          <a:p>
            <a:pPr>
              <a:defRPr/>
            </a:pPr>
            <a:fld id="{6BB58ACF-3BDE-4742-BD7F-49B209FE6E18}" type="slidenum">
              <a:rPr lang="ru-RU" b="1" smtClean="0">
                <a:solidFill>
                  <a:srgbClr val="0070C0"/>
                </a:solidFill>
              </a:rPr>
              <a:pPr>
                <a:defRPr/>
              </a:pPr>
              <a:t>8</a:t>
            </a:fld>
            <a:endParaRPr lang="ru-RU" b="1">
              <a:solidFill>
                <a:srgbClr val="0070C0"/>
              </a:solidFill>
            </a:endParaRP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525344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77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01771 0.1562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7801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-0.10503 0.15764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0" y="787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1" grpId="1"/>
      <p:bldP spid="22" grpId="0"/>
      <p:bldP spid="22" grpId="1"/>
      <p:bldP spid="57" grpId="0"/>
      <p:bldP spid="58" grpId="0"/>
      <p:bldP spid="58" grpId="1"/>
      <p:bldP spid="61" grpId="0"/>
      <p:bldP spid="62" grpId="0"/>
      <p:bldP spid="62" grpId="1"/>
      <p:bldP spid="63" grpId="0"/>
      <p:bldP spid="63" grpId="1"/>
      <p:bldP spid="64" grpId="0"/>
      <p:bldP spid="6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" name="Oval 20"/>
          <p:cNvSpPr>
            <a:spLocks noChangeArrowheads="1"/>
          </p:cNvSpPr>
          <p:nvPr/>
        </p:nvSpPr>
        <p:spPr bwMode="auto">
          <a:xfrm>
            <a:off x="2895600" y="6096000"/>
            <a:ext cx="5943600" cy="609600"/>
          </a:xfrm>
          <a:prstGeom prst="ellipse">
            <a:avLst/>
          </a:prstGeom>
          <a:solidFill>
            <a:srgbClr val="FFFF00">
              <a:alpha val="35000"/>
            </a:srgbClr>
          </a:solidFill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990000"/>
                </a:solidFill>
              </a:rPr>
              <a:t>Сан удаалаштыгы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600200"/>
            <a:ext cx="6477000" cy="1524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Айдын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ар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бир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күнүнө тиешелүү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сан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туура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келет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eaLnBrk="1" hangingPunct="1">
              <a:buFontTx/>
              <a:buNone/>
              <a:defRPr/>
            </a:pPr>
            <a:r>
              <a:rPr lang="ru-RU" sz="2800" dirty="0" smtClean="0"/>
              <a:t>1; 2; 3; 4; ……28; 29; 30; 31</a:t>
            </a:r>
          </a:p>
          <a:p>
            <a:pPr eaLnBrk="1" hangingPunct="1">
              <a:buFontTx/>
              <a:buNone/>
              <a:defRPr/>
            </a:pPr>
            <a:endParaRPr lang="ru-RU" sz="2800" dirty="0" smtClean="0"/>
          </a:p>
        </p:txBody>
      </p:sp>
      <p:pic>
        <p:nvPicPr>
          <p:cNvPr id="7175" name="Picture 7" descr="настольные календар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304800"/>
            <a:ext cx="245268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352800" y="5105400"/>
            <a:ext cx="555625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№1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6858000" y="5105400"/>
            <a:ext cx="555625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№3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5257800" y="5105400"/>
            <a:ext cx="555625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№2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3200400" y="5105400"/>
            <a:ext cx="7556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5 000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6858000" y="5105400"/>
            <a:ext cx="7556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3 124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5105400" y="5105400"/>
            <a:ext cx="8826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10 000</a:t>
            </a:r>
          </a:p>
        </p:txBody>
      </p:sp>
      <p:sp>
        <p:nvSpPr>
          <p:cNvPr id="7186" name="Oval 18"/>
          <p:cNvSpPr>
            <a:spLocks noChangeArrowheads="1"/>
          </p:cNvSpPr>
          <p:nvPr/>
        </p:nvSpPr>
        <p:spPr bwMode="auto">
          <a:xfrm>
            <a:off x="2438400" y="2514600"/>
            <a:ext cx="6096000" cy="685800"/>
          </a:xfrm>
          <a:prstGeom prst="ellips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187" name="Oval 19"/>
          <p:cNvSpPr>
            <a:spLocks noChangeArrowheads="1"/>
          </p:cNvSpPr>
          <p:nvPr/>
        </p:nvSpPr>
        <p:spPr bwMode="auto">
          <a:xfrm>
            <a:off x="2895600" y="5029200"/>
            <a:ext cx="5943600" cy="533400"/>
          </a:xfrm>
          <a:prstGeom prst="ellips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6159" name="Picture 15" descr="Анимация денег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7" name="Rectangle 16"/>
          <p:cNvSpPr>
            <a:spLocks noChangeArrowheads="1"/>
          </p:cNvSpPr>
          <p:nvPr/>
        </p:nvSpPr>
        <p:spPr bwMode="auto">
          <a:xfrm>
            <a:off x="9086850" y="0"/>
            <a:ext cx="57150" cy="877888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/>
            </a:r>
            <a:br>
              <a:rPr lang="ru-RU">
                <a:solidFill>
                  <a:srgbClr val="000000"/>
                </a:solidFill>
              </a:rPr>
            </a:br>
            <a:endParaRPr lang="ru-RU">
              <a:solidFill>
                <a:srgbClr val="000000"/>
              </a:solidFill>
            </a:endParaRPr>
          </a:p>
          <a:p>
            <a:pPr algn="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ru-RU" sz="800" b="1">
                <a:solidFill>
                  <a:srgbClr val="992A2A"/>
                </a:solidFill>
                <a:hlinkClick r:id="rId5"/>
              </a:rPr>
              <a:t>  </a:t>
            </a:r>
            <a:endParaRPr lang="ru-RU" sz="800" b="1">
              <a:solidFill>
                <a:srgbClr val="992A2A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00" b="1">
              <a:solidFill>
                <a:srgbClr val="992A2A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71800" y="3505200"/>
            <a:ext cx="5943600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err="1">
                <a:solidFill>
                  <a:srgbClr val="CCCCFF">
                    <a:lumMod val="50000"/>
                  </a:srgbClr>
                </a:solidFill>
              </a:rPr>
              <a:t>Банктагы</a:t>
            </a:r>
            <a:r>
              <a:rPr lang="ru-RU" sz="2800" dirty="0">
                <a:solidFill>
                  <a:srgbClr val="CCCCFF">
                    <a:lumMod val="50000"/>
                  </a:srgbClr>
                </a:solidFill>
              </a:rPr>
              <a:t> ар </a:t>
            </a:r>
            <a:r>
              <a:rPr lang="ru-RU" sz="2800" dirty="0" err="1">
                <a:solidFill>
                  <a:srgbClr val="CCCCFF">
                    <a:lumMod val="50000"/>
                  </a:srgbClr>
                </a:solidFill>
              </a:rPr>
              <a:t>бир</a:t>
            </a:r>
            <a:r>
              <a:rPr lang="ru-RU" sz="2800" dirty="0">
                <a:solidFill>
                  <a:srgbClr val="CCCCFF">
                    <a:lumMod val="50000"/>
                  </a:srgbClr>
                </a:solidFill>
              </a:rPr>
              <a:t> </a:t>
            </a:r>
            <a:r>
              <a:rPr lang="ru-RU" sz="2800" dirty="0" err="1">
                <a:solidFill>
                  <a:srgbClr val="CCCCFF">
                    <a:lumMod val="50000"/>
                  </a:srgbClr>
                </a:solidFill>
              </a:rPr>
              <a:t>кардардын</a:t>
            </a:r>
            <a:r>
              <a:rPr lang="ru-RU" sz="2800" dirty="0">
                <a:solidFill>
                  <a:srgbClr val="CCCCFF">
                    <a:lumMod val="50000"/>
                  </a:srgbClr>
                </a:solidFill>
              </a:rPr>
              <a:t> </a:t>
            </a:r>
            <a:r>
              <a:rPr lang="ru-RU" sz="2800" dirty="0" err="1">
                <a:solidFill>
                  <a:srgbClr val="CCCCFF">
                    <a:lumMod val="50000"/>
                  </a:srgbClr>
                </a:solidFill>
              </a:rPr>
              <a:t>өзүнүн номери</a:t>
            </a:r>
            <a:r>
              <a:rPr lang="ru-RU" sz="2800" dirty="0">
                <a:solidFill>
                  <a:srgbClr val="CCCCFF">
                    <a:lumMod val="50000"/>
                  </a:srgbClr>
                </a:solidFill>
              </a:rPr>
              <a:t> болот: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err="1">
                <a:solidFill>
                  <a:srgbClr val="990000"/>
                </a:solidFill>
              </a:rPr>
              <a:t>Касымов</a:t>
            </a:r>
            <a:r>
              <a:rPr lang="ru-RU" sz="2800" dirty="0">
                <a:solidFill>
                  <a:srgbClr val="990000"/>
                </a:solidFill>
              </a:rPr>
              <a:t>   </a:t>
            </a:r>
            <a:r>
              <a:rPr lang="ru-RU" sz="2800" dirty="0" err="1">
                <a:solidFill>
                  <a:srgbClr val="990000"/>
                </a:solidFill>
              </a:rPr>
              <a:t>Тынымов</a:t>
            </a:r>
            <a:r>
              <a:rPr lang="ru-RU" sz="2800" dirty="0">
                <a:solidFill>
                  <a:srgbClr val="990000"/>
                </a:solidFill>
              </a:rPr>
              <a:t>   </a:t>
            </a:r>
            <a:r>
              <a:rPr lang="ru-RU" sz="2800" dirty="0" err="1">
                <a:solidFill>
                  <a:srgbClr val="990000"/>
                </a:solidFill>
              </a:rPr>
              <a:t>Акматов</a:t>
            </a:r>
            <a:endParaRPr lang="ru-RU" sz="2800" dirty="0">
              <a:solidFill>
                <a:srgbClr val="99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dirty="0">
              <a:solidFill>
                <a:srgbClr val="CCCCFF">
                  <a:lumMod val="25000"/>
                </a:srgb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srgbClr val="CCCCFF">
                    <a:lumMod val="25000"/>
                  </a:srgbClr>
                </a:solidFill>
              </a:rPr>
              <a:t>Ар </a:t>
            </a:r>
            <a:r>
              <a:rPr lang="ru-RU" sz="2800" dirty="0" err="1">
                <a:solidFill>
                  <a:srgbClr val="CCCCFF">
                    <a:lumMod val="25000"/>
                  </a:srgbClr>
                </a:solidFill>
              </a:rPr>
              <a:t>биринин</a:t>
            </a:r>
            <a:r>
              <a:rPr lang="ru-RU" sz="2800" dirty="0">
                <a:solidFill>
                  <a:srgbClr val="CCCCFF">
                    <a:lumMod val="25000"/>
                  </a:srgbClr>
                </a:solidFill>
              </a:rPr>
              <a:t> </a:t>
            </a:r>
            <a:r>
              <a:rPr lang="ru-RU" sz="2800" dirty="0" err="1">
                <a:solidFill>
                  <a:srgbClr val="CCCCFF">
                    <a:lumMod val="25000"/>
                  </a:srgbClr>
                </a:solidFill>
              </a:rPr>
              <a:t>өзүнүн суммасы</a:t>
            </a:r>
            <a:r>
              <a:rPr lang="ru-RU" sz="2800" dirty="0">
                <a:solidFill>
                  <a:srgbClr val="CCCCFF">
                    <a:lumMod val="25000"/>
                  </a:srgbClr>
                </a:solidFill>
              </a:rPr>
              <a:t> бар: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8264" y="6553150"/>
            <a:ext cx="2133600" cy="476250"/>
          </a:xfrm>
        </p:spPr>
        <p:txBody>
          <a:bodyPr/>
          <a:lstStyle/>
          <a:p>
            <a:pPr>
              <a:defRPr/>
            </a:pPr>
            <a:fld id="{4B0F3149-F9F0-4DD4-BEB5-741C4B9446EB}" type="slidenum">
              <a:rPr lang="ru-RU" sz="1200" b="1" smtClean="0">
                <a:solidFill>
                  <a:srgbClr val="0070C0"/>
                </a:solidFill>
              </a:rPr>
              <a:pPr>
                <a:defRPr/>
              </a:pPr>
              <a:t>9</a:t>
            </a:fld>
            <a:endParaRPr lang="ru-RU" sz="1200" b="1" dirty="0">
              <a:solidFill>
                <a:srgbClr val="0070C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525344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687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3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0.05035 0.1622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" y="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0.00173 0.1622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-0.00799 0.1622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" grpId="0" animBg="1" autoUpdateAnimBg="0"/>
      <p:bldP spid="7171" grpId="0" autoUpdateAnimBg="0"/>
      <p:bldP spid="7178" grpId="0" animBg="1" autoUpdateAnimBg="0"/>
      <p:bldP spid="7180" grpId="0" animBg="1" autoUpdateAnimBg="0"/>
      <p:bldP spid="7181" grpId="0" animBg="1" autoUpdateAnimBg="0"/>
      <p:bldP spid="7182" grpId="0" animBg="1" autoUpdateAnimBg="0"/>
      <p:bldP spid="7182" grpId="1" animBg="1"/>
      <p:bldP spid="7184" grpId="0" animBg="1" autoUpdateAnimBg="0"/>
      <p:bldP spid="7184" grpId="1" animBg="1"/>
      <p:bldP spid="7185" grpId="0" animBg="1" autoUpdateAnimBg="0"/>
      <p:bldP spid="7185" grpId="1" animBg="1"/>
      <p:bldP spid="7186" grpId="0" animBg="1" autoUpdateAnimBg="0"/>
      <p:bldP spid="7187" grpId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|9.8|2.5|3|1.8|2.2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|6.6|1.6|0.6|1.9|1|14.2|6.7|2|2.4|2.3|3.4|1.7|1.9|0.5|0.6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8.1|3.3|9.1|3.2|2.4|1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66.1|0.5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.2|1.6|6|0.3|2.2|6|0.3|1|1.2|0.9|1.5|0.7|2.6|1.2|2.2|3.6|2.3|0.9|6.3|1.1|0.4|0.7|0.9|1.1|0.6|0.9|5.8|1.4|0.6|1.1|1|5.4|1.1|0.7|1|0.7|1|0.8|1|1.8|1.6|0.5|2.3|5|0.7|1.1|2.3|2|0.9|2.4|0.9|2.2|1.6|2.3|6.4|0.5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21.2|2.6|1.6|1|1.3|1.3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333399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333399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0065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1036</Words>
  <Application>Microsoft Office PowerPoint</Application>
  <PresentationFormat>Экран (4:3)</PresentationFormat>
  <Paragraphs>351</Paragraphs>
  <Slides>24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Оформление по умолчанию</vt:lpstr>
      <vt:lpstr>1_Тема Office</vt:lpstr>
      <vt:lpstr>Тема Office</vt:lpstr>
      <vt:lpstr>0065</vt:lpstr>
      <vt:lpstr>GraphC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САН УДААЛАШТЫГЫ</vt:lpstr>
      <vt:lpstr>Презентация PowerPoint</vt:lpstr>
      <vt:lpstr>Сан удаалаштыгы:</vt:lpstr>
      <vt:lpstr>Презентация PowerPoint</vt:lpstr>
      <vt:lpstr>Сан удаалаштыгы </vt:lpstr>
      <vt:lpstr>Презентация PowerPoint</vt:lpstr>
      <vt:lpstr>Презентация PowerPoint</vt:lpstr>
      <vt:lpstr>Презентация PowerPoint</vt:lpstr>
      <vt:lpstr>Презентация PowerPoint</vt:lpstr>
      <vt:lpstr>Кызыктуу маалымат!</vt:lpstr>
      <vt:lpstr>Логикалык тапшырма</vt:lpstr>
      <vt:lpstr>Тарыхка кайрылалы!</vt:lpstr>
      <vt:lpstr>Презентация PowerPoint</vt:lpstr>
      <vt:lpstr>Презентация PowerPoint</vt:lpstr>
      <vt:lpstr>Аналитикалык  жол</vt:lpstr>
      <vt:lpstr>Презентация PowerPoint</vt:lpstr>
      <vt:lpstr>Рекурренттик  жол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</cp:revision>
  <dcterms:created xsi:type="dcterms:W3CDTF">2014-01-27T11:16:28Z</dcterms:created>
  <dcterms:modified xsi:type="dcterms:W3CDTF">2014-12-13T21:05:10Z</dcterms:modified>
</cp:coreProperties>
</file>