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3" r:id="rId17"/>
    <p:sldId id="271" r:id="rId18"/>
    <p:sldId id="272" r:id="rId19"/>
    <p:sldId id="274" r:id="rId20"/>
  </p:sldIdLst>
  <p:sldSz cx="12192000" cy="6858000"/>
  <p:notesSz cx="6735763" cy="98694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43" d="100"/>
          <a:sy n="43" d="100"/>
        </p:scale>
        <p:origin x="5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EA10-5E17-4074-93C3-F1D0B8DF7E7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830B-D394-465F-9E11-480CD84ADE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862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EA10-5E17-4074-93C3-F1D0B8DF7E7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830B-D394-465F-9E11-480CD84ADE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75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EA10-5E17-4074-93C3-F1D0B8DF7E7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830B-D394-465F-9E11-480CD84ADE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547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EA10-5E17-4074-93C3-F1D0B8DF7E7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830B-D394-465F-9E11-480CD84ADE0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0222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EA10-5E17-4074-93C3-F1D0B8DF7E7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830B-D394-465F-9E11-480CD84ADE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584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EA10-5E17-4074-93C3-F1D0B8DF7E7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830B-D394-465F-9E11-480CD84ADE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656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EA10-5E17-4074-93C3-F1D0B8DF7E7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830B-D394-465F-9E11-480CD84ADE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546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EA10-5E17-4074-93C3-F1D0B8DF7E7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830B-D394-465F-9E11-480CD84ADE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198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EA10-5E17-4074-93C3-F1D0B8DF7E7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830B-D394-465F-9E11-480CD84ADE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121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EA10-5E17-4074-93C3-F1D0B8DF7E7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830B-D394-465F-9E11-480CD84ADE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960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EA10-5E17-4074-93C3-F1D0B8DF7E7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830B-D394-465F-9E11-480CD84ADE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436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EA10-5E17-4074-93C3-F1D0B8DF7E7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830B-D394-465F-9E11-480CD84ADE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259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EA10-5E17-4074-93C3-F1D0B8DF7E7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830B-D394-465F-9E11-480CD84ADE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758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EA10-5E17-4074-93C3-F1D0B8DF7E7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830B-D394-465F-9E11-480CD84ADE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464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EA10-5E17-4074-93C3-F1D0B8DF7E7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830B-D394-465F-9E11-480CD84ADE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801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EA10-5E17-4074-93C3-F1D0B8DF7E7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830B-D394-465F-9E11-480CD84ADE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98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EA10-5E17-4074-93C3-F1D0B8DF7E7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830B-D394-465F-9E11-480CD84ADE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081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656EA10-5E17-4074-93C3-F1D0B8DF7E7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3830B-D394-465F-9E11-480CD84ADE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7483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СОШ №45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Свердловский район</a:t>
            </a:r>
          </a:p>
          <a:p>
            <a:r>
              <a:rPr lang="ky-KG" dirty="0" smtClean="0"/>
              <a:t>Г.Бишкек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21517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550">
        <p14:flash/>
      </p:transition>
    </mc:Choice>
    <mc:Fallback xmlns="">
      <p:transition spd="slow" advTm="55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355" y="187743"/>
            <a:ext cx="4363453" cy="32827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653" y="187742"/>
            <a:ext cx="5414653" cy="30728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56" y="3585410"/>
            <a:ext cx="4363452" cy="32725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653" y="3704518"/>
            <a:ext cx="5414653" cy="303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9093">
        <p14:doors dir="vert"/>
      </p:transition>
    </mc:Choice>
    <mc:Fallback xmlns="">
      <p:transition spd="slow" advTm="90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8302" y="324048"/>
            <a:ext cx="4195762" cy="41957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77" y="45178"/>
            <a:ext cx="2324970" cy="21806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77" y="2390221"/>
            <a:ext cx="2228717" cy="21295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977" y="4684189"/>
            <a:ext cx="2324970" cy="19820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1673" y="45179"/>
            <a:ext cx="2099305" cy="21806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1672" y="2390221"/>
            <a:ext cx="2099305" cy="20978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1672" y="4684189"/>
            <a:ext cx="2225844" cy="19820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3037" y="4684189"/>
            <a:ext cx="2131393" cy="20764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3777" y="4684189"/>
            <a:ext cx="1846412" cy="209360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50512" y="4684189"/>
            <a:ext cx="2190137" cy="209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2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931">
        <p14:conveyor dir="l"/>
      </p:transition>
    </mc:Choice>
    <mc:Fallback xmlns="">
      <p:transition spd="slow" advTm="189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5436" y="1"/>
            <a:ext cx="6875922" cy="687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58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1176">
        <p15:prstTrans prst="fracture"/>
      </p:transition>
    </mc:Choice>
    <mc:Fallback xmlns="">
      <p:transition spd="slow" advTm="111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	Что можно делать во время карантина?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400" dirty="0" smtClean="0"/>
              <a:t> </a:t>
            </a:r>
            <a:br>
              <a:rPr lang="ru-RU" sz="2400" dirty="0" smtClean="0"/>
            </a:br>
            <a:r>
              <a:rPr lang="ru-RU" sz="2400" dirty="0" smtClean="0"/>
              <a:t>	Проводить время с семьей  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7047" y="1853248"/>
            <a:ext cx="5487177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28773"/>
      </p:ext>
    </p:extLst>
  </p:cSld>
  <p:clrMapOvr>
    <a:masterClrMapping/>
  </p:clrMapOvr>
  <p:transition spd="slow" advTm="4393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 smtClean="0"/>
              <a:t>	Читать </a:t>
            </a:r>
            <a:endParaRPr lang="ru-RU" sz="4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5013" y="2640806"/>
            <a:ext cx="714375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3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7">
        <p14:ferris dir="l"/>
      </p:transition>
    </mc:Choice>
    <mc:Fallback xmlns="">
      <p:transition spd="slow" advTm="64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	Рисовать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2272" y="1853248"/>
            <a:ext cx="5127959" cy="391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17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627">
        <p15:prstTrans prst="crush"/>
      </p:transition>
    </mc:Choice>
    <mc:Fallback xmlns="">
      <p:transition spd="slow" advTm="56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	Научиться вкусно и аппетитно готовить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2218" y="1944354"/>
            <a:ext cx="5594349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60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851">
        <p15:prstTrans prst="peelOff"/>
      </p:transition>
    </mc:Choice>
    <mc:Fallback xmlns="">
      <p:transition spd="slow" advTm="58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	</a:t>
            </a:r>
            <a:r>
              <a:rPr lang="ru-RU" sz="3600" dirty="0" smtClean="0"/>
              <a:t>Самостоятельно изучать предметы школьной программы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9388" y="2212181"/>
            <a:ext cx="5715000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4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56">
        <p14:gallery dir="l"/>
      </p:transition>
    </mc:Choice>
    <mc:Fallback xmlns="">
      <p:transition spd="slow" advTm="60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	А главное - </a:t>
            </a:r>
            <a:r>
              <a:rPr lang="en-US" dirty="0" smtClean="0"/>
              <a:t>#</a:t>
            </a:r>
            <a:r>
              <a:rPr lang="ru-RU" dirty="0" smtClean="0"/>
              <a:t>сидеть дома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0626" y="1853248"/>
            <a:ext cx="5577890" cy="42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0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754">
        <p14:prism isInverted="1"/>
      </p:transition>
    </mc:Choice>
    <mc:Fallback xmlns="">
      <p:transition spd="slow" advTm="57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5301" y="452718"/>
            <a:ext cx="9404723" cy="1400530"/>
          </a:xfrm>
        </p:spPr>
        <p:txBody>
          <a:bodyPr/>
          <a:lstStyle/>
          <a:p>
            <a:r>
              <a:rPr lang="ru-RU" sz="2400" dirty="0" smtClean="0"/>
              <a:t>	Мы справимся и победим этот вирус!</a:t>
            </a:r>
            <a:br>
              <a:rPr lang="ru-RU" sz="2400" dirty="0" smtClean="0"/>
            </a:br>
            <a:r>
              <a:rPr lang="ru-RU" sz="2400" dirty="0" smtClean="0"/>
              <a:t>Главное соблюдать правила, указанные ранее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en-US" sz="2400" dirty="0" smtClean="0"/>
              <a:t>P.S.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en-US" sz="2400" dirty="0" smtClean="0"/>
              <a:t>	</a:t>
            </a:r>
            <a:r>
              <a:rPr lang="ru-RU" sz="2400" dirty="0" smtClean="0"/>
              <a:t>За время карантина мы поняли как дороги друг другу, как любим школу и как хотим учиться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5095" y="2931997"/>
            <a:ext cx="5005137" cy="375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0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090">
        <p14:window dir="vert"/>
      </p:transition>
    </mc:Choice>
    <mc:Fallback xmlns="">
      <p:transition spd="slow" advTm="90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44826" y="410982"/>
            <a:ext cx="9404723" cy="1400530"/>
          </a:xfrm>
        </p:spPr>
        <p:txBody>
          <a:bodyPr/>
          <a:lstStyle/>
          <a:p>
            <a:r>
              <a:rPr lang="ru-RU" sz="2400" dirty="0" smtClean="0"/>
              <a:t>	Школа. Каким теплом, каким</a:t>
            </a:r>
            <a:br>
              <a:rPr lang="ru-RU" sz="2400" dirty="0" smtClean="0"/>
            </a:br>
            <a:r>
              <a:rPr lang="ru-RU" sz="2400" dirty="0" smtClean="0"/>
              <a:t> светом, какой нежностью и </a:t>
            </a:r>
            <a:br>
              <a:rPr lang="ru-RU" sz="2400" dirty="0" smtClean="0"/>
            </a:br>
            <a:r>
              <a:rPr lang="ru-RU" sz="2400" dirty="0" smtClean="0"/>
              <a:t>радостью наполняется сердце </a:t>
            </a:r>
            <a:br>
              <a:rPr lang="ru-RU" sz="2400" dirty="0" smtClean="0"/>
            </a:br>
            <a:r>
              <a:rPr lang="ru-RU" sz="2400" dirty="0" smtClean="0"/>
              <a:t>каждого, когда он приходит в </a:t>
            </a:r>
            <a:br>
              <a:rPr lang="ru-RU" sz="2400" dirty="0" smtClean="0"/>
            </a:br>
            <a:r>
              <a:rPr lang="ru-RU" sz="2400" dirty="0" smtClean="0"/>
              <a:t>родную школу.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26" y="217714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87506"/>
      </p:ext>
    </p:extLst>
  </p:cSld>
  <p:clrMapOvr>
    <a:masterClrMapping/>
  </p:clrMapOvr>
  <p:transition spd="med" advTm="10207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21324"/>
            <a:ext cx="9404723" cy="1400530"/>
          </a:xfrm>
        </p:spPr>
        <p:txBody>
          <a:bodyPr/>
          <a:lstStyle/>
          <a:p>
            <a:r>
              <a:rPr lang="ru-RU" sz="2400" dirty="0" smtClean="0"/>
              <a:t>	В школе тепло и уютно. Каждое утро она радушно открывает свои двери. И все мы окунаемся в пестрый, шумный, голосящий на все лады мир.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575" y="243812"/>
            <a:ext cx="3727382" cy="2795537"/>
          </a:xfrm>
          <a:prstGeom prst="rect">
            <a:avLst/>
          </a:prstGeom>
        </p:spPr>
      </p:pic>
      <p:sp>
        <p:nvSpPr>
          <p:cNvPr id="4" name="AutoShape 2" descr="blob:file:///8e374dd3-ce8d-4932-9566-45a82cc183c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677" y="224959"/>
            <a:ext cx="3739951" cy="28049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440" y="234386"/>
            <a:ext cx="3727383" cy="27955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800" y="3314489"/>
            <a:ext cx="2747828" cy="321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77679"/>
      </p:ext>
    </p:extLst>
  </p:cSld>
  <p:clrMapOvr>
    <a:masterClrMapping/>
  </p:clrMapOvr>
  <p:transition spd="slow" advTm="8372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139897"/>
            <a:ext cx="9404723" cy="1400530"/>
          </a:xfrm>
        </p:spPr>
        <p:txBody>
          <a:bodyPr/>
          <a:lstStyle/>
          <a:p>
            <a:r>
              <a:rPr lang="ru-RU" sz="2400" dirty="0" smtClean="0"/>
              <a:t>	Школа - это живой организм. В ней живые чувства, живое общение, все в ней живое. 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1063851"/>
            <a:ext cx="3294981" cy="24712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869" y="1063851"/>
            <a:ext cx="3294981" cy="24712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751" y="1005643"/>
            <a:ext cx="1897083" cy="25294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9160" y="3724339"/>
            <a:ext cx="3496690" cy="26225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1199" y="3814010"/>
            <a:ext cx="1899635" cy="25328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499" y="3724339"/>
            <a:ext cx="1966889" cy="262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6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2878">
        <p14:vortex dir="r"/>
      </p:transition>
    </mc:Choice>
    <mc:Fallback xmlns="">
      <p:transition spd="slow" advTm="128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	Но вот враг всего человечества, </a:t>
            </a:r>
            <a:r>
              <a:rPr lang="en-US" sz="2400" dirty="0" smtClean="0"/>
              <a:t>COVID-19</a:t>
            </a:r>
            <a:r>
              <a:rPr lang="ky-KG" sz="2400" dirty="0" smtClean="0"/>
              <a:t>, подкрался незаметно и вероломно.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290" y="1971040"/>
            <a:ext cx="5587909" cy="34449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541" y="1971040"/>
            <a:ext cx="5821017" cy="277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7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375">
        <p:dissolve/>
      </p:transition>
    </mc:Choice>
    <mc:Fallback xmlns="">
      <p:transition spd="slow" advTm="7375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130" y="212086"/>
            <a:ext cx="9404723" cy="1400530"/>
          </a:xfrm>
        </p:spPr>
        <p:txBody>
          <a:bodyPr/>
          <a:lstStyle/>
          <a:p>
            <a:r>
              <a:rPr lang="ru-RU" sz="2400" dirty="0" smtClean="0"/>
              <a:t>	Школа наша опустела. Не слышно детских голосов, детского смеха, не ведутся уроки.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995" y="1463090"/>
            <a:ext cx="3146821" cy="41957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965" y="1246312"/>
            <a:ext cx="2623887" cy="34985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4066" y="1612616"/>
            <a:ext cx="3146821" cy="41957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2530" y="4966354"/>
            <a:ext cx="388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Это нонсенс! </a:t>
            </a:r>
          </a:p>
          <a:p>
            <a:pPr algn="ctr"/>
            <a:endParaRPr lang="ru-RU" sz="2800" dirty="0"/>
          </a:p>
          <a:p>
            <a:pPr algn="ctr"/>
            <a:r>
              <a:rPr lang="ru-RU" sz="2800" dirty="0" smtClean="0"/>
              <a:t>Так не должно быть!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2264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8795">
        <p14:shred/>
      </p:transition>
    </mc:Choice>
    <mc:Fallback xmlns="">
      <p:transition spd="slow" advTm="87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4553" y="488812"/>
            <a:ext cx="9404723" cy="1953598"/>
          </a:xfrm>
        </p:spPr>
        <p:txBody>
          <a:bodyPr/>
          <a:lstStyle/>
          <a:p>
            <a:r>
              <a:rPr lang="ru-RU" sz="2400" dirty="0" smtClean="0"/>
              <a:t>	Сейчас мы должны обозначить свою гражданскую позицию и </a:t>
            </a:r>
            <a:r>
              <a:rPr lang="ru-RU" sz="2400" dirty="0"/>
              <a:t>б</a:t>
            </a:r>
            <a:r>
              <a:rPr lang="ru-RU" sz="2400" dirty="0" smtClean="0"/>
              <a:t>ыть вместе со всем народом КР</a:t>
            </a:r>
            <a:br>
              <a:rPr lang="ru-RU" sz="2400" dirty="0" smtClean="0"/>
            </a:br>
            <a:r>
              <a:rPr lang="ru-RU" sz="2400" dirty="0"/>
              <a:t>	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									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079" y="3234525"/>
            <a:ext cx="3535196" cy="2432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9326" y="2927268"/>
            <a:ext cx="52994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>
                <a:solidFill>
                  <a:srgbClr val="EBEBEB"/>
                </a:solidFill>
                <a:ea typeface="+mj-ea"/>
                <a:cs typeface="+mj-cs"/>
              </a:rPr>
              <a:t>Чрезвычайная ситуация — обстановка, сложившаяся на определенной территории Кыргызской Республики в результате опасного природного или техногенного явления, аварии, катастрофы, стихийного или иного бедствия.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940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8580">
        <p14:ripple/>
      </p:transition>
    </mc:Choice>
    <mc:Fallback xmlns="">
      <p:transition spd="slow" advTm="185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5993"/>
            <a:ext cx="9404723" cy="1400530"/>
          </a:xfrm>
        </p:spPr>
        <p:txBody>
          <a:bodyPr/>
          <a:lstStyle/>
          <a:p>
            <a:r>
              <a:rPr lang="ru-RU" sz="2400" dirty="0"/>
              <a:t>	</a:t>
            </a:r>
            <a:r>
              <a:rPr lang="ru-RU" sz="2200" dirty="0"/>
              <a:t> В Кыргызстане в период с 18 по 23 марта 2020 года были подтверждены 16 фактов заражения граждан </a:t>
            </a:r>
            <a:r>
              <a:rPr lang="ru-RU" sz="2200" dirty="0" err="1"/>
              <a:t>коронавирусной</a:t>
            </a:r>
            <a:r>
              <a:rPr lang="ru-RU" sz="2200" dirty="0"/>
              <a:t> инфекцией. В связи с этим президент КР </a:t>
            </a:r>
            <a:r>
              <a:rPr lang="ru-RU" sz="2200" dirty="0" err="1"/>
              <a:t>Сооронбай</a:t>
            </a:r>
            <a:r>
              <a:rPr lang="ru-RU" sz="2200" dirty="0"/>
              <a:t> </a:t>
            </a:r>
            <a:r>
              <a:rPr lang="ru-RU" sz="2200" dirty="0" err="1"/>
              <a:t>Жээнбеков</a:t>
            </a:r>
            <a:r>
              <a:rPr lang="ru-RU" sz="2200" dirty="0"/>
              <a:t> сегодня, 24 марта, подписал Указ «О введении чрезвычайного положения на территории города Бишкек, </a:t>
            </a:r>
            <a:r>
              <a:rPr lang="ru-RU" sz="2200" dirty="0" err="1"/>
              <a:t>г.Ош</a:t>
            </a:r>
            <a:r>
              <a:rPr lang="ru-RU" sz="2200" dirty="0"/>
              <a:t>, а также </a:t>
            </a:r>
            <a:r>
              <a:rPr lang="ru-RU" sz="2200" dirty="0" err="1"/>
              <a:t>Ноокатского</a:t>
            </a:r>
            <a:r>
              <a:rPr lang="ru-RU" sz="2200" dirty="0"/>
              <a:t>, Кара-</a:t>
            </a:r>
            <a:r>
              <a:rPr lang="ru-RU" sz="2200" dirty="0" err="1"/>
              <a:t>Суйского</a:t>
            </a:r>
            <a:r>
              <a:rPr lang="ru-RU" sz="2200" dirty="0"/>
              <a:t> районов </a:t>
            </a:r>
            <a:r>
              <a:rPr lang="ru-RU" sz="2200" dirty="0" err="1"/>
              <a:t>Ошской</a:t>
            </a:r>
            <a:r>
              <a:rPr lang="ru-RU" sz="2200" dirty="0"/>
              <a:t> области, в </a:t>
            </a:r>
            <a:r>
              <a:rPr lang="ru-RU" sz="2200" dirty="0" err="1"/>
              <a:t>г.Джалал-Абад</a:t>
            </a:r>
            <a:r>
              <a:rPr lang="ru-RU" sz="2200" dirty="0"/>
              <a:t>, </a:t>
            </a:r>
            <a:r>
              <a:rPr lang="ru-RU" sz="2200" dirty="0" err="1"/>
              <a:t>Сузакском</a:t>
            </a:r>
            <a:r>
              <a:rPr lang="ru-RU" sz="2200" dirty="0"/>
              <a:t> районе </a:t>
            </a:r>
            <a:r>
              <a:rPr lang="ru-RU" sz="2200" dirty="0" err="1"/>
              <a:t>Джалал-Абадской</a:t>
            </a:r>
            <a:r>
              <a:rPr lang="ru-RU" sz="2200" dirty="0"/>
              <a:t> области </a:t>
            </a:r>
            <a:r>
              <a:rPr lang="ru-RU" sz="2200" dirty="0" err="1"/>
              <a:t>Кыргызской</a:t>
            </a:r>
            <a:r>
              <a:rPr lang="ru-RU" sz="2200" dirty="0"/>
              <a:t> Республики.</a:t>
            </a:r>
            <a:br>
              <a:rPr lang="ru-RU" sz="2200" dirty="0"/>
            </a:br>
            <a:r>
              <a:rPr lang="ru-RU" sz="2200" dirty="0" smtClean="0"/>
              <a:t>	Чрезвычайное </a:t>
            </a:r>
            <a:r>
              <a:rPr lang="ru-RU" sz="2200" dirty="0"/>
              <a:t>положение в указанных городах и районах вводится на период с 08.00 часов 25 марта 2020 года до 08.00 часов 15 апреля 2020 года.</a:t>
            </a:r>
            <a:br>
              <a:rPr lang="ru-RU" sz="2200" dirty="0"/>
            </a:br>
            <a:r>
              <a:rPr lang="ru-RU" sz="2200" dirty="0" smtClean="0"/>
              <a:t>	Было </a:t>
            </a:r>
            <a:r>
              <a:rPr lang="ru-RU" sz="2200" dirty="0"/>
              <a:t>постановлено определить следующие чрезвычайные меры, временные ограничения прав и свобод граждан и их дополнительные обязанности на территории </a:t>
            </a:r>
            <a:r>
              <a:rPr lang="ru-RU" sz="2200" dirty="0" err="1"/>
              <a:t>Кыргызской</a:t>
            </a:r>
            <a:r>
              <a:rPr lang="ru-RU" sz="2200" dirty="0"/>
              <a:t> Республики: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3075" y="0"/>
            <a:ext cx="2261685" cy="22177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5240" y="2574756"/>
            <a:ext cx="3240507" cy="243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4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928">
        <p:split orient="vert"/>
      </p:transition>
    </mc:Choice>
    <mc:Fallback xmlns="">
      <p:transition spd="slow" advTm="2192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4080" y="115834"/>
            <a:ext cx="9404723" cy="1400530"/>
          </a:xfrm>
        </p:spPr>
        <p:txBody>
          <a:bodyPr/>
          <a:lstStyle/>
          <a:p>
            <a:r>
              <a:rPr lang="ru-RU" sz="2400" dirty="0" smtClean="0"/>
              <a:t>	От нас требуется выполнение несложных правил: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956" y="907236"/>
            <a:ext cx="4569906" cy="43144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067" y="720809"/>
            <a:ext cx="2303340" cy="30711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944325" y="720809"/>
            <a:ext cx="2303340" cy="30711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5809" y="720809"/>
            <a:ext cx="2300496" cy="30711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089306" y="3585661"/>
            <a:ext cx="2804862" cy="373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43344"/>
      </p:ext>
    </p:extLst>
  </p:cSld>
  <p:clrMapOvr>
    <a:masterClrMapping/>
  </p:clrMapOvr>
  <p:transition spd="slow" advTm="6640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288</TotalTime>
  <Words>42</Words>
  <Application>Microsoft Office PowerPoint</Application>
  <PresentationFormat>Широкоэкранный</PresentationFormat>
  <Paragraphs>22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Century Gothic</vt:lpstr>
      <vt:lpstr>Wingdings 3</vt:lpstr>
      <vt:lpstr>Ион</vt:lpstr>
      <vt:lpstr>СОШ №45</vt:lpstr>
      <vt:lpstr> Школа. Каким теплом, каким  светом, какой нежностью и  радостью наполняется сердце  каждого, когда он приходит в  родную школу.</vt:lpstr>
      <vt:lpstr> В школе тепло и уютно. Каждое утро она радушно открывает свои двери. И все мы окунаемся в пестрый, шумный, голосящий на все лады мир.</vt:lpstr>
      <vt:lpstr> Школа - это живой организм. В ней живые чувства, живое общение, все в ней живое. </vt:lpstr>
      <vt:lpstr> Но вот враг всего человечества, COVID-19, подкрался незаметно и вероломно.</vt:lpstr>
      <vt:lpstr> Школа наша опустела. Не слышно детских голосов, детского смеха, не ведутся уроки.</vt:lpstr>
      <vt:lpstr> Сейчас мы должны обозначить свою гражданскую позицию и быть вместе со всем народом КР             </vt:lpstr>
      <vt:lpstr>  В Кыргызстане в период с 18 по 23 марта 2020 года были подтверждены 16 фактов заражения граждан коронавирусной инфекцией. В связи с этим президент КР Сооронбай Жээнбеков сегодня, 24 марта, подписал Указ «О введении чрезвычайного положения на территории города Бишкек, г.Ош, а также Ноокатского, Кара-Суйского районов Ошской области, в г.Джалал-Абад, Сузакском районе Джалал-Абадской области Кыргызской Республики.  Чрезвычайное положение в указанных городах и районах вводится на период с 08.00 часов 25 марта 2020 года до 08.00 часов 15 апреля 2020 года.  Было постановлено определить следующие чрезвычайные меры, временные ограничения прав и свобод граждан и их дополнительные обязанности на территории Кыргызской Республики:</vt:lpstr>
      <vt:lpstr> От нас требуется выполнение несложных правил:</vt:lpstr>
      <vt:lpstr>Презентация PowerPoint</vt:lpstr>
      <vt:lpstr>Презентация PowerPoint</vt:lpstr>
      <vt:lpstr>Презентация PowerPoint</vt:lpstr>
      <vt:lpstr> Что можно делать во время карантина?    Проводить время с семьей  </vt:lpstr>
      <vt:lpstr> Читать </vt:lpstr>
      <vt:lpstr> Рисовать</vt:lpstr>
      <vt:lpstr> Научиться вкусно и аппетитно готовить</vt:lpstr>
      <vt:lpstr> Самостоятельно изучать предметы школьной программы</vt:lpstr>
      <vt:lpstr> А главное - #сидеть дома </vt:lpstr>
      <vt:lpstr> Мы справимся и победим этот вирус! Главное соблюдать правила, указанные ранее  P.S.  За время карантина мы поняли как дороги друг другу, как любим школу и как хотим учиться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СОШ №45</dc:title>
  <dc:creator>Irina</dc:creator>
  <cp:lastModifiedBy>Irina</cp:lastModifiedBy>
  <cp:revision>22</cp:revision>
  <cp:lastPrinted>2020-06-30T07:03:33Z</cp:lastPrinted>
  <dcterms:created xsi:type="dcterms:W3CDTF">2020-03-29T07:36:11Z</dcterms:created>
  <dcterms:modified xsi:type="dcterms:W3CDTF">2020-06-30T07:04:52Z</dcterms:modified>
</cp:coreProperties>
</file>